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70"/>
  </p:notesMasterIdLst>
  <p:handoutMasterIdLst>
    <p:handoutMasterId r:id="rId71"/>
  </p:handoutMasterIdLst>
  <p:sldIdLst>
    <p:sldId id="329" r:id="rId2"/>
    <p:sldId id="265" r:id="rId3"/>
    <p:sldId id="379" r:id="rId4"/>
    <p:sldId id="380" r:id="rId5"/>
    <p:sldId id="381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6" r:id="rId16"/>
    <p:sldId id="407" r:id="rId17"/>
    <p:sldId id="408" r:id="rId18"/>
    <p:sldId id="409" r:id="rId19"/>
    <p:sldId id="401" r:id="rId20"/>
    <p:sldId id="410" r:id="rId21"/>
    <p:sldId id="402" r:id="rId22"/>
    <p:sldId id="403" r:id="rId23"/>
    <p:sldId id="404" r:id="rId24"/>
    <p:sldId id="405" r:id="rId25"/>
    <p:sldId id="411" r:id="rId26"/>
    <p:sldId id="424" r:id="rId27"/>
    <p:sldId id="266" r:id="rId28"/>
    <p:sldId id="412" r:id="rId29"/>
    <p:sldId id="413" r:id="rId30"/>
    <p:sldId id="414" r:id="rId31"/>
    <p:sldId id="422" r:id="rId32"/>
    <p:sldId id="423" r:id="rId33"/>
    <p:sldId id="378" r:id="rId34"/>
    <p:sldId id="415" r:id="rId35"/>
    <p:sldId id="418" r:id="rId36"/>
    <p:sldId id="339" r:id="rId37"/>
    <p:sldId id="276" r:id="rId38"/>
    <p:sldId id="277" r:id="rId39"/>
    <p:sldId id="278" r:id="rId40"/>
    <p:sldId id="279" r:id="rId41"/>
    <p:sldId id="382" r:id="rId42"/>
    <p:sldId id="332" r:id="rId43"/>
    <p:sldId id="331" r:id="rId44"/>
    <p:sldId id="383" r:id="rId45"/>
    <p:sldId id="348" r:id="rId46"/>
    <p:sldId id="351" r:id="rId47"/>
    <p:sldId id="350" r:id="rId48"/>
    <p:sldId id="352" r:id="rId49"/>
    <p:sldId id="353" r:id="rId50"/>
    <p:sldId id="346" r:id="rId51"/>
    <p:sldId id="347" r:id="rId52"/>
    <p:sldId id="384" r:id="rId53"/>
    <p:sldId id="258" r:id="rId54"/>
    <p:sldId id="385" r:id="rId55"/>
    <p:sldId id="386" r:id="rId56"/>
    <p:sldId id="387" r:id="rId57"/>
    <p:sldId id="388" r:id="rId58"/>
    <p:sldId id="389" r:id="rId59"/>
    <p:sldId id="264" r:id="rId60"/>
    <p:sldId id="390" r:id="rId61"/>
    <p:sldId id="391" r:id="rId62"/>
    <p:sldId id="373" r:id="rId63"/>
    <p:sldId id="372" r:id="rId64"/>
    <p:sldId id="371" r:id="rId65"/>
    <p:sldId id="369" r:id="rId66"/>
    <p:sldId id="419" r:id="rId67"/>
    <p:sldId id="420" r:id="rId68"/>
    <p:sldId id="421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E26E"/>
    <a:srgbClr val="BB2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37" autoAdjust="0"/>
    <p:restoredTop sz="79332" autoAdjust="0"/>
  </p:normalViewPr>
  <p:slideViewPr>
    <p:cSldViewPr>
      <p:cViewPr varScale="1">
        <p:scale>
          <a:sx n="107" d="100"/>
          <a:sy n="107" d="100"/>
        </p:scale>
        <p:origin x="127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03:30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12171 6720 24575,'0'30'0,"0"-7"0,0-23 0,0 16 0,0-12 0,0 12 0,0 7 0,0-17 0,0 18 0,24-1 0,-18-17 0,7 17 0,-3 1 0,-10-18 0,0 33 0,16-35 0,-12 12 0,11 7 0,-15-17 0,0 18 0,0-24 0,0 23 0,0-17 0,0 17 0,0-23 0,24 24 0,-18-18 0,17 17 0,-23-23 0,24 0 0,-18-23 0,17 17 0,1-18 0,-18 1 0,33 17 0,-12-17 0,-5 9 0,1 4 0,4 7 0,-1 0 0,-3-9 0,-1 1 0,4 9 0,-1 4 0,20-2 0,0 0 0,-19 0 0,-1 0 0,20 0 0,-11 0 0,1 0 0,5 0 0,0 0-382,-2 0 0,-1 0 382,-3 0 0,0 0 0,14 0 0,2 0 0,-11 0 0,1 0 0,1 0 0,-4 0 0,2 0 0,0 0 0,1 0-318,1 0 1,1 0 0,-1 0 0,-1 0 317,9 0 0,-2 0 0,-1 0 0,-4 0 0,0 0 0,-1 0-23,-2 0 1,-1 0 0,-1 0 22,4 0 0,-2 0 0,-3 0 0,-3 0 0,12 0 0,-18 0 0,4 0 0,1 0 0,3 0 0,-9 0 0,1 0 0,12 0 0,-11 0 712,-7-16-712,14 14 0,1 0 1314,-9-14-1314,21 14 0,2 4 74,-7-2-74,5 0 0,2 0 0,-16 0 0,-1 0 0,7 0 0,0 0 0,-4 0 0,-3 0 0,-6 0 0,-1 0 0,19 0 0,-18 0 0,-3 0 0,-3 0 0,26 0 0,-41 0 0,41 0 0,-41 0 0,33 0 0,-11 0 0,-7 0 0,27 0 0,-19 0 0,16 0 0,-18 0 0,13 0 0,5 0 0,-12 0 0,6 16 0,-15-12 0,-18 12 0,17-16 0,1 0 0,-18 0 0,17 0 0,1 0 0,-19 0 0,19 0 0,-24-16 0,0 12 0,0-35 0,0 9 0,-1 5 0,2-2 0,15-19 0,-14 21 0,0-1 0,13-19 0,-15 16 0,0-10 0,0 35 0,0-12 0,0-7 0,0 17 0,0-18 0,0 1 0,0 17 0,0-18 0,-15 24 0,11 0 0,-12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15:42:37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7144 14358 24575,'0'26'0,"0"-1"0,0 14 0,0-5 0,0-1 0,0 6 0,0-13 0,0-1 0,0 10 0,0 1 0,16-1 0,-12 0 0,11-15 0,-15 27 0,0-24 0,8 3 0,0-1 0,-4-5 0,12 11 0,-16-27 0,15 12 0,-11-16 0,12 0 0,-16 0 0,0 0 0,16 0 0,3 0 0,12 1 0,5-2 0,0-7 0,2 0 0,1 7 0,3 1 0,-1-3-275,-5-6 1,0-4 0,2 4 274,6 6 0,3 4 0,-1-3 0,-1-8 0,-1-2 0,0 3 0,-1 6 0,-1 4 0,0-3 0,2-8 0,0-2 0,-2 2 0,5 8 0,-4 0 0,-7-5 0,-2-1 0,1-1 0,-3 2 0,7 3 0,-5-4 0,-1 0 0,6 8 411,-5 2 1,-1-4-412,6-13 0,-13 13 0,-1 0 0,10-14 0,1 16 0,-17 0 0,12 0 0,-27 0 0,12 0 0,0-16 0,-12 13 0,11-45 0,-15 9 0,0 5 0,0-2 0,0 0 0,0 1 0,0 0 0,0 0 0,1-5 0,-2 1 0,-6 3 0,-1 0 0,6-4 0,0 1 0,-6 3 0,0 2 0,7 5 0,2 3 0,-1-9 0,0 19 0,-16 0 0,12 12 0,-11 4 0,15 4 0,0 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26:07.107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16951 5556 24575,'0'30'0,"0"17"0,0-26 0,0 7 0,0 11 0,0-33 0,0 41 0,0-18 0,0 1 0,0 9 0,0-14 0,0 1 0,0-2 0,0 3 0,1 8 0,0 6 0,-3-2-308,-4-5 1,-4-1 0,3 2 307,4 11 0,2 2 0,-1-1 0,-6-4 0,-1-1 0,2-1 0,6 10 0,2-4 0,-1-19 0,0-3 0,0 14 0,0-35 0,0 12 0,-23-16 922,17 23-922,-18 6 0,24 16 0,0-19 0,0-1 0,0 21 0,0-20 0,0 0 0,0 20 0,0-19 0,0-11 0,0-16 0,0 23 0,0-17 0,0 18 0,0-24 0,0 23 0,0-17 0,0 17 0,0 1 0,0-2 0,0 2 0,0 3 0,0 18 0,0-16 0,0-5 0,0-24 0</inkml:trace>
  <inkml:trace contextRef="#ctx0" brushRef="#br0" timeOffset="46212">17004 6579 24575,'36'0'0,"1"0"0,6 0 0,-2 0 0,-13 0 0,1 0 0,16 0 0,2 0 0,-10 0 0,0 0 0,-3 0 0,2 0 0,-2 0 0,12 0 0,-2 0 0,-2 0 0,-3 0 0,-8 0 0,-1 0 0,-3 0 0,-3 0 0,-3 0 0,26 0 0,-17 0 0,2 0 0,4 0 0,4 0 0,0 0 0,5 0 0,1 0 0,-12 0 0,0 0 0,2 0-158,1 0 1,2 0 0,-2 0 157,-3 0 0,-1 0 0,2 0 0,10 0 0,2 0 0,-4 0 0,-3 0 0,-1 0 0,7 0 0,0 0 0,-11 0 0,-2 0 0,-4 0 0,-1 0 0,6 0 0,1 0 0,-1 0 0,0 0 0,6 0 0,1 0 0,-4 0 0,0 0 0,-2 0 0,-1 0 0,3 0 0,0 0 0,-3 0 0,-1 0 236,7 0 0,0 0-236,2 0 0,1 0 0,-3 0 0,0 0 0,-2 0 0,-2 0 0,1 0 0,-5 0 0,-5 0 0,-11 0 0,8 0 0,-18 0 0,41 0 0,-18 0 0,0 0 0,11 0 0,-16 0 0,3 0 0,4 0 0,4 0 0,5 0 0,5 0 0,-2 0-735,5 0 1,0 0 734,-8 0 0,1 0 0,-3 0 0,-1 0 0,-1 0 0,11 0 0,-2 0 0,-19 0 0,-1 0 0,11 0 0,2 0 0,-3 0 0,-1 0 0,-9 0 0,1 0 0,11 0 0,0 0 1469,8 0-1469,-18 0 0,-1 0 0,19 0 0,-18 0 0,-3 0 0,-2 0 0,25 0 0,-18 0 0,1 0 0,9 0 0,-35 0 0,11 0 0</inkml:trace>
  <inkml:trace contextRef="#ctx0" brushRef="#br0" timeOffset="48311">21449 5750 24575,'0'49'0,"0"0"0,0-13 0,0-1 0,0-2 0,0 2 0,0-3 0,0-6 0,0-1 0,0 14 0,0-10 0,0-4 0,0 3 0,0 6 0,0 1 0,0-7 0,0 1 0,2 12 0,-4 2 0,-9-4 0,-1 2 0,9-4 0,3 3 0,-3-3 0,-9 6 0,0 0 0,10-7 0,3 2 0,0-4 0,-1-5 0,0-1 0,0 8 0,0-4 0,0-2 0,0-7 0,0-7 0,0-12 0,0 12 0,0-16 0,0 23 0,0 7 0,2 3 0,-4 2 0,-9-7 0,-1 1 0,9 17 0,0 0 0,-9-19 0,0-3 0,11 3 0,2-3 0,-1-8 0,0-16 0</inkml:trace>
  <inkml:trace contextRef="#ctx0" brushRef="#br0" timeOffset="50767">17763 4357 24575,'11'33'0,"1"0"0,2 0 0,2 1 0,0 0 0,2 2 0,1-2 0,3 4 0,1-2 0,-6-5 0,1 1 0,-2-2 0,-6-1 0,1-2 0,12 10 0,1-5 0,6-3 0,-1 11 0,-6-13 0,-23-5 0,0 1 0,16-23 0,-12 0 0,12-39 0,-16 6 0,0-1 0,0-1 0,0 9 0,0-1 0,0-8 0,0 1 0,0 1 0,0 2 0,0-1 0,0 3 0,23 0 0,-17 5 0,18 24 0,-24 0 0,0 0 0,0-16 0,0 13 0,0-13 0,0-8 0,0 18 0,23 6 0,-17 22 0,5 2 0,2 3 0,0 7 0,-3 1 0,-7-9 0,0-1 0,9 0 0,0 0 0,-12 15 0,15-34 0,-11 41 0,35-42 0,-24 18 0,0 1 0,10-13 0,3 0 0,-6 15 0,1-1 0,3-14 0,-1 0 0,-15 13 0,1-1 0,36-18 0,-41 19 0,33-24 0,-35 0 0,12 0 0,-16 0 0,0-24 0,0-21 0,-1 7 0,2-4 0,10-2 0,1-2 0,-9 11 0,-3 0 0,3 1 0,10-4 0,-2 2 0,-10-1 0,-2 5 0,1 5 0,0 11 0,0 16 0,0-24 0,0 18 0,23-17 0,-17 23 0,18 0 0</inkml:trace>
  <inkml:trace contextRef="#ctx0" brushRef="#br0" timeOffset="55479">16651 8220 24575,'0'45'0,"0"-20"0,0 1 0,0 19 0,0-11 0,0 0 0,0-6 0,0 1 0,0 17 0,0 0 0,0-9 0,0 1 0,0-3 0,0 1 0,0-3 0,0-7 0,0-1 0,0 10 0,0-8 0,0-23 0,0 36 0,0-35 0,0 19 0,0-1 0,0-17 0,0 41 0,0-41 0,0 33 0,0-11 0,0-7 0,0 3 0</inkml:trace>
  <inkml:trace contextRef="#ctx0" brushRef="#br0" timeOffset="58413">16704 8855 24575,'27'0'0,"-1"0"0,19 0 0,-17 0 0,11-24 0,-33 18 0,17-17 0,1 23 0,-18 0 0,17 0 0,1 0 0,-3 0 0,7 0 0,11 0 0,-33 0 0,17 0 0,1 0 0,5 0 0,16 0 0,-8 0 0,1 0 0,-13 0 0,1 0 0,9 0 0,-2 0 0,-5 0 0,11 0 0,-33 0 0,17 0 0,-23 0 0,24 0 0,-18 0 0,17 0 0,-23 0 0,24 0 0,-18 0 0,22 2 0,7-4 0,-2-22 0,-2 22 0,-1-2 0,-3-19 0,12 23 0,-33 0 0,18 0 0</inkml:trace>
  <inkml:trace contextRef="#ctx0" brushRef="#br0" timeOffset="59847">17763 8273 24575,'0'19'0,"0"20"0,0-33 0,0 41 0,0-17 0,0 15 0,0-20 0,0 1 0,0 19 0,0-19 0,0 1 0,0 18 0,0-20 0,0 1 0,0 19 0,0-19 0,0 1 0,0 18 0,11-20 0,1 1 0,-6 19 0,18-16 0,-24-5 0,0-1 0,0-17 0,0 18 0,0-9 0,0-11 0,0 12 0,0-16 0</inkml:trace>
  <inkml:trace contextRef="#ctx0" brushRef="#br0" timeOffset="61746">18927 5327 24575,'0'-29'0,"0"5"0,0 1 0,11 0 0,1 0 0,-6-10 0,4 1 0,4 1 0,9 2 0,-17 0 0,18 5 0,-24 24 0,0 0 0,0 24 0,0 5 0,0 16 0,0-19 0,0-1 0,0 20 0,-12-18 0,0-1 0,6 19 0,-6-19 0,1-1 0,11 20 0,0 0 0,0-17 0,0-13 0,0 9 0,0-18 0,0 17-820,0-23 1,0 0 0,0 0 0</inkml:trace>
  <inkml:trace contextRef="#ctx0" brushRef="#br0" timeOffset="64578">16704 7779 24575,'0'29'0,"24"-5"0,-18-1 0,41-17 0,-41 41 0,33-25 0,-35 5 0,13-7 0,5-1 0,7 11 0,-14-4 0,0 1 0,10-4 0,-3-1 0,-16 5 0,33-11 0,-35 7 0,12-17 0,-16-6 0,0-45 0,-1 7 0,2-4 0,-1-3 0,0 0 0,0 9 0,0 0 0,0 4 0,0 5 0,0 3 0,0-12 0,0 9 0,0 23 0,0-35 0,0 33 0,0-17 0,0 23 0,0-24 0,23 42 0,-17-12 0,6 13 0,-1 7 0,-9-1 0,-4 1 0,2 19 0,12-18 0,0-1 0,-6 3 0,17 10 0,-23-35 0,0 12 0,24-16 0,-18-16 0,17 12 0,-23-11 0,0-9 0,0 18 0,0-41 0,0 41 0,0-41 0,16 26 0,-14-4 0,0-1 0,14-19 0,7 15 0,-21-1 0,2-1 0,20 15 0,-1 1 0,-17-29 0,17 22 0,-23-1 0,0 18 0,24-17 0,-18 23 0,17 0 0</inkml:trace>
  <inkml:trace contextRef="#ctx0" brushRef="#br0" timeOffset="66912">17480 7973 24575,'30'0'0,"-7"0"0,-23 0 0,24 0 0,-18 0 0,17 23 0,-23-17 0,0 41 0,0-41 0,0 18 0,0-1 0,0-17 0,0 18 0,0-9 0,0-11 0,0 35 0,0-33 0,-10 18 0,-3-1 0,7-17 0,-18 18 0,1-24 0,17 0 0,-41 0 0,41 0 0,-33 0 0,35 0 0,-12 0 0,16 0 0,-23 0 0,17 0 0,-18 0 0,24-24 0,0 18 0,0-17 0,0 23 0,24 0 0,-18 0 0,33 0 0,-35 0 0,35 0 0,-33 0 0,41 0 0,-41 0 0,17-24 0,1 18 0,-18-17 0,17 23 0,-7 0 0,-12 0 0,12 0 0,7 0 0,-17 0 0,18 0 0,-1 0 0,-17 0 0,17 0 0,-23 0 0,0 0 0</inkml:trace>
  <inkml:trace contextRef="#ctx0" brushRef="#br0" timeOffset="70648">19121 4198 24575,'29'0'0,"18"0"0,-41 0 0,18 0 0,-9 0 0,-11 0 0,12 0 0,8 0 0,-19 24 0,19 5 0,-24 0 0,0 18 0,0-25 0,0 3 0,0 1 0,0-5 0,-11 3 0,-2 0 0,8 5 0,-15-7 0,0 1 0,19 4 0,-2-3 0,-36-2 0,33 25 0,-15-32 0,-5-1 0,-3 15 0,-1 11 0,7-37 0,23 13 0,0-16 0,-16 0 0,12 0 0,-11-16 0,15 13 0,0-37 0,0 11 0,0 2 0,0 1 0,0-3 0,0-11 0,0 37 0,0-13 0,15 16 0,-11 0 0,35 0 0,-33 0 0,18 0 0,-1 0 0,-17 0 0,18 0 0,-1 0 0,-17 16 0,18-13 0,-24 13 0,15-16 0,-11 0 0,12 0 0,-16 0 0,24 0 0,-19 0 0,19 0 0,-24 0-820,0-16 1,0 13 0,0-13 0</inkml:trace>
  <inkml:trace contextRef="#ctx0" brushRef="#br0" timeOffset="73712">17622 7161 24575,'23'-38'0,"1"0"0,-12 12 0,3 1 0,13-1 0,8 1 0,-2 2 0,0-2 0,-1 4 0,-4 4 0,-1 5 0,11 12 0,-39 6 0,0 20 0,0 11 0,0 11 0,0 0 0,0-18 0,0 0 0,0 7 0,0 4 0,0-9 0,0-2 0,0-1 0,0 18 0,-16-41 0,12 17 0,-35-23 0,10 0 0,-1 0 0,-17 0 0,41 0 0,-33 16 0,35-12 0,-12 12 0,16-16 0,0 0 0,-23-16 0,17 12 0,-17-12 0,46 16 0,-17 0 0,17 0 0,-7 0 0,-12 0 0,35 0 0,-33 0 0,41 0 0,-41 0 0,18 0 0,-1 0 0,-17 16 0,17-12 0,-23 12 0,16-16 0,-12 0 0,35 0 0,-33 0 0,41 0 0,-41 0 0,18 0 0,-24 0 0,0 0 0</inkml:trace>
  <inkml:trace contextRef="#ctx0" brushRef="#br0" timeOffset="87400">16651 10636 24575,'0'35'0,"0"-1"0,0 12 0,0 4 0,0-9 0,0 1 0,0 0-423,0-2 1,0 0 0,0 0 422,0 4 0,0 0 0,0-5 0,0-5 0,0-1 138,0 8 0,0 3 0,0-8-138,0-2 105,0 13 0,0-8-105,0-35 0,0 12 0,0 7 643,0-17-643,0 17 0,0-23 0,0 24 0,0-18 0,0 17 0,0 1 0,0-18 0,0 17 0</inkml:trace>
  <inkml:trace contextRef="#ctx0" brushRef="#br0" timeOffset="89363">22014 5997 24575,'25'23'0,"1"0"0,-1 0 0,12 5 0,1 1 0,-5-3 0,3 3 0,-2 0-496,-3-2 0,-2 0 0,2-1 496,1 0 0,1-2 0,-2 1 0,6 10 0,-2-2 241,0-5 1,-1-5-242,-7-12 0,-1 0 123,-3 14 1,-1-3-124,5-16 0,-11 17 0,-16-23 0,0 0 0,0 0 0</inkml:trace>
  <inkml:trace contextRef="#ctx0" brushRef="#br0" timeOffset="90848">22172 6773 24575,'0'-37'0,"0"0"0,-2-3 0,4 5 0,14 14 0,-12-3 0,12 24 0,-16 0 0,23-23 0,-17-7 0,16 3 0,11-6 0,-2 1 0,-9 7 0,-2-1 0,1-1 0,9-13 0,1-3 0,-2 6 0,-1 11 0,-5 1 0,-7-22 0,-16 47 0,0 0 0,0 0 0</inkml:trace>
  <inkml:trace contextRef="#ctx0" brushRef="#br1" timeOffset="97478">18398 8308 24575,'11'26'0,"1"1"0,2 0 0,2-1 0,5-3 0,3-1 0,1 3 0,1 1 0,-4-4 0,1 1 0,-1 3 0,1 1 0,4-5 0,-3 1 0,-13 3 0,-1-1 0,14-4 0,-24 3 0,23-24 0,-17 23 0,18-17 0,-24 18 0,23-24 0,-17 0 0,18 0 0,-24 0 0,15 0 0,-11 0 0,12-24 0,-16-5 0,10-3 0,3-5 0,1-2 0,2-2-245,0 4 0,3-2 0,-1 1 245,-3 4 0,0 1 0,0-2 0,1-5 0,0-1 0,3 3-102,3 6 0,3 3 1,-4 0 101,-4-14 0,2 5 0,15 14 0,-6 3 0,-24-2 0,12 23 0,-16-24 0,0 18 723,0-17-723,24 7 317,-19-11-317,8 4 0,-2 1 0,-11-8 0,0 7 0,0 23 0</inkml:trace>
  <inkml:trace contextRef="#ctx0" brushRef="#br0" timeOffset="108733">16616 11359 24575,'48'0'0,"0"0"0,-3 0 0,0 0 0,-11 0 0,1 0 0,0 0-317,3 0 1,0 0 0,0 0 316,-4 0 0,-1 0 0,2 0 0,5 0 0,0 0 0,-1 0 0,7 0 0,-1 0 0,-11 0 0,1 0 0,-1 0 0,11 0 0,1 0 0,-7 2 0,3-1 0,-4-4 0,1-8 0,0-1 0,0 9 0,2 4 0,-5-5 0,-10-8 0,-1 1 155,24 10 1,0 2-156,-23-9 0,-1 0 0,9 6 0,1 0 79,-9-6 0,-1 0-79,20 8 0,-20 0 0,3 0 0,6 0 0,0 0 240,-5 1 0,-1-2-240,6-10 0,1-1 0,-1 9 0,0 0 0,-5-9 0,-1 0 0,2 11 0,1 2 0,-5-1 0,-1 0 0,20 0 0,-19 0 0,1 0 0,18 0 0,-20-11 0,1-1 0,19 6 0,-19-6 0,1 0 0,18 12 0,-18 0 0,12 0 0,-9 0 0,-3 2 0,-1-4 0,3-21 0,10 17 0,-35-17 0,36 23 0,-35 0 0,19 0 0,-24 0 0,23 0 0,23 0 0,-8 0 0,4 0 0,2 0 0,2 0 0,-12 0 0,2 0 0,-2 0 0,13 0 0,-4 0 0,-14 0 0,-1 0 0,5 0 0,-3 0 0,-1 0 0,0 0 0,11 0 0,-4 0 0,2 0 0,11 0 0,2 0 0,-4 0 0,-25 0 0,25 0 0,-41 0 0,17 0 0,-23 0 0</inkml:trace>
  <inkml:trace contextRef="#ctx0" brushRef="#br0" timeOffset="111047">20232 10495 24575,'0'34'0,"0"1"0,0 12 0,0 2 0,0-15 0,0 0 0,0 0 0,0 11 0,0 0 0,-2 5 0,4-2 0,10-15 0,0 0 0,-9 1 0,-3 1 0,3 0 0,9 10 0,-1 0 0,-9-10 0,-3 1 0,0-3 0,0 5 0,2-1 0,10 10 0,2-2 0,-11-15 0,1-3 0,10-4 0,-2-1 0,-11 25 0,0-41 0,0 17 0,0-23 0</inkml:trace>
  <inkml:trace contextRef="#ctx0" brushRef="#br0" timeOffset="113929">17392 10248 24575,'43'0'0,"-20"10"0,-1 4 0,6 0 0,-3 1 0,5 15 0,-9-11 0,-3 1 0,-14 7 0,35-5 0,-33 25 0,18-18 0,-1 1 0,-17-7 0,17-23 0,-23 0 0,0-23 0,0-7 0,8 4 0,0-1 0,-4-18 0,4 20 0,0-1 0,-8-19 0,0 16 0,23 5 0,-17 24 0,18 11 0,-1 2 0,-17-7 0,22 22 0,7 6 0,-2 0 0,2 0 0,-1 0 0,-5-4 0,-5-7 0,-24 1 0,23-18 0,-17-6 0,17-6 0,-23-41 0,0 2 0,0 17 0,0-1 0,8-18 0,0 2 0,-6 19 0,0 1 0,4-15 0,4 5 0,13 14 0,-17-26 0,18 41 0,-24-18 0,0 24 0</inkml:trace>
  <inkml:trace contextRef="#ctx0" brushRef="#br0" timeOffset="115512">18539 10548 24575,'23'-25'0,"0"-1"0,-1 1 0,5 0 0,0 2 0,0-4 0,3-11 0,-1-3 0,2 1 0,3 5 0,3 2 0,-4-1 0,-7-6 0,-2 0 0,0 6 0,4 12 0,-3 3 0,-1-16 0,-24 50 0,-24 9 0,18-18 0,-4 15 0,-3 5 0,-11 3 0,18 0 0,-17 11 0,23-13 0,-11 6 0,-2 3 0,10-11 0,0 1 0,-9 11 0,1 0 0,11 8 0,0-15 0,0 17 0,0-26 0,0 7 0,0 11 0,0-33 0,0 41 0,0-18 0,1 4 0,-2 3 0,-7 0 0,0 0 0,6 1 0,0-1 0,-6 0 0,1-4 0,7-2 0,0-7 0,0-23 0,0 0 0</inkml:trace>
  <inkml:trace contextRef="#ctx0" brushRef="#br0" timeOffset="117079">17145 10001 24575,'0'27'0,"0"-1"0,0 4 0,0 1 0,0 0 0,0 3 0,0 10 0,0 4 0,-1-22 0,2-1 0,11 12 0,0 0 0,-6 8 0,6-18 0,-1-1 0,-11 19 0,0-17 0,0 11-820,0-57 1,0 36 0,0-42 0</inkml:trace>
  <inkml:trace contextRef="#ctx0" brushRef="#br0" timeOffset="118547">19227 9525 24575,'0'29'0,"0"11"0,0-13 0,0 5 0,0 5 0,0-1 0,0 2 0,0 0 0,0 3 0,0 0-182,0-7 1,0-1 0,0 2 181,0 2 0,0 2 0,0-2 44,0 0 1,0-2 0,0-3-45,0-6 0,0-1 0,0 15 0,0-9 0,0-25 0,0 17 0</inkml:trace>
  <inkml:trace contextRef="#ctx0" brushRef="#br0" timeOffset="120112">16563 13106 24575,'0'34'0,"0"0"0,-1 12 0,2 4 0,6-4 0,2 2 0,-1-1 0,-6-3 0,-1 0 0,2 0 0,4 4 0,3-1 0,-4-5 0,-5-12 0,-2-3 0,1 5 0,0-2 0,0 0 0,0-1 0,0-5 0,0-24 0,0 0 0</inkml:trace>
  <inkml:trace contextRef="#ctx0" brushRef="#br0" timeOffset="121979">16616 13582 24575,'43'0'0,"2"-16"0,-11 14 0,1 0 0,-6-6 0,-1 1 0,17 7 0,2 0 0,-41 0 0,17 0 0,-23 0 0,24 0 0,-18 0 0,33 0 0,-14 0 0,1 0 0,-1 0 0,1 0 0,8 0 0,0 0 0,-6 0 0,-5 0 0,-1 0 0,1 0 0,1 0 0,-18 0 0,17 0 0,1 0 0,-3 0 0,4 1 0,1-2 0,-3-11 0,-1 0 0,6 10 0,-3-2 0,5-19 0,-7 23 0,-23 0 0</inkml:trace>
  <inkml:trace contextRef="#ctx0" brushRef="#br0" timeOffset="123299">17586 12965 24575,'0'43'0,"0"2"0,0-12 0,0 2 0,0 5 0,0 1 0,-1-4 0,2 0 0,7 9 0,0 0 0,-6-5 0,0-1 0,6-6 0,0-2 0,-8-5 0,0-3 0,0 15 0,0-33 0,0 41 0,0-41 0,0 18 0,0-9 0,0-11 0,10 23 0,3 9 0,-9 0 0,-2 3 0,4-4 0,3 3 0,0-2 0,3 10 0,-1-2 0,-9-3 0,2-7 0,19-12-820,-23 1 1,0-23 0,0 0 0</inkml:trace>
  <inkml:trace contextRef="#ctx0" brushRef="#br0" timeOffset="125846">16651 12418 24575,'0'29'0,"0"-5"0,0-1 0,0-17 0,0 41 0,0-41 0,0 33 0,0-35 0,0 35 0,0-33 0,0 41 0,0-41 0,0 18 0,0-1 0,0-17 0,0 18 0,0-24 0,0 0 0,24 0 0,-18 15 0,17-11 0,-23 12 0,0-16 0,0 0 0</inkml:trace>
  <inkml:trace contextRef="#ctx0" brushRef="#br0" timeOffset="127912">16845 12577 24575,'24'43'0,"-18"2"0,17-19 0,1 1 0,-18 18 0,17-18 0,-23-11 0,0-16 0,0 0 0,0-16 0,-1-7 0,2-5 0,11-4 0,0-2 0,-9-7 0,0 1 0,9 5 0,-1 2 0,-10 5 0,-2 3 0,1-5 0,0 7 0,0 23 0,16 0 0,-12 0 0,12 23 0,-16 7 0,0-4 0,0 1 0,0 2 0,0 10 0,0-11 0,0-7 0,10 5 0,3-5 0,-7-15 0,15 18 0,5-1 0,3-17 0,1 18 0,-7-24 0,-7 0 0,-12-24 0,4-1 0,0-3 0,-8 4 0,0-3 0,0-22 0,0 0 0,0 23 0,0 1 0,-3-11 0,6 4 0,20 4 0,-17-11 0,17 33 0,-23-17 0,0 23 0,0 0 0</inkml:trace>
  <inkml:trace contextRef="#ctx0" brushRef="#br0" timeOffset="130296">17533 12771 24575,'30'0'0,"-7"0"0,-23 0 0,0 15 0,0-11 0,16 12 0,-12-16 0,12 0 0,-16 0 0,23 0 0,-17 0 0,18 23 0,-24-17 0,0 41 0,0-41 0,0 41 0,0-25 0,0 2 0,0 3 0,0 18 0,-12-18 0,0-1 0,6 3 0,-14-7 0,1-5 0,15-13 0,-12 12 0,-7 7 0,17-17 0,-18 18 0,24-24 0,0 0 0,-23 0 0,17 0 0,-18 0 0,1-24 0,17 3 0,-6-5 0,1 1 0,11 3 0,0-1 0,0-1 0,0 18 0,0-17 0,0 23 0,23 0 0,-17 0 0,17 0 0,1 0 0,-18 0 0,17 0 0,1 0 0,-18 0 0,17 0 0,17 0 0,-7 0 0,12 0 0,-6 0 0,-35 0 0,12 0 0,7 0 0,-17-24 0,18 18 0,-24-33 0,0 12 0,0 5 0,0-1 0,0 23 0</inkml:trace>
  <inkml:trace contextRef="#ctx0" brushRef="#br0" timeOffset="131968">17869 12330 24575,'0'29'0,"0"10"0,0-14 0,0 1 0,0-1 0,0 1 0,0 19 0,0 2 0,-2-6 0,4-1 0,9-7 0,1 0 0,-10 7 0,2-5 0,19-14 0,-23 26 0,0-41 0,0 18 0,0-24 0,0 23 0,0-17 0,0 18 0,0-9 0,0-11 0,7 26 0,2 3 0,-5-21 0,5 24 0,-2-2 0,-7-28 0,0 18 0,0-24 0</inkml:trace>
  <inkml:trace contextRef="#ctx0" brushRef="#br2" timeOffset="139033">21449 10548 24575,'22'-26'0,"-1"-1"0,1-1 0,1 3 0,0 10 0,-1 1 0,4-6 0,-1 1 0,-2 5 0,0 0 0,3-8 0,0-1 0,-3 7 0,0 3 0,3-1 0,-2 4 0,-2 10 0,25 0 0,-41 0 0,18 11 0,-1 2 0,-17-7 0,14 17 0,-1 1 0,-15-18 0,12 17 0,-16-7 0,0-12 0,0 11 0,0 9 0,0-18 0,0 41 0,0-18 0,-8 4 0,0 3 0,7-8 0,-2 1 0,-14 6 0,-5-2 0,8-10 0,-2-1 0,-10 5 0,0-3 0,-4-2 0,8 1 0,5 1 0,13-3 0,-35 7 0,33 11 0,-18-24 0,1-1 0,17 16 0,-4-6 0,-3-1 0,-11-2 0,18 7 0,-17 11 0,23-33 0,0 41 0,0-41 0,0 17 0,23 1 0,7-18 0,-3 5 0,6 5 0,-1-4 0,0-10 0,-2 0 0,7 17 0,-5 1 0,-9-14 0,1 17 0,-18-23 0,17 0 0</inkml:trace>
  <inkml:trace contextRef="#ctx0" brushRef="#br2" timeOffset="139990">21873 11553 24575,'0'30'0,"0"-7"0,0-23 0,0 0 0</inkml:trace>
  <inkml:trace contextRef="#ctx0" brushRef="#br2" timeOffset="142848">19421 12965 24575,'43'0'0,"2"0"0,-11-12 0,1 0 0,-6 11 0,-2-4 0,-3-19 0,-3 1 0,3 17 0,-1-17 0,-17 46 0,34-17 0,-37 18 0,37-1 0,-34-17 0,17 33 0,1-11 0,-19 17 0,8-20 0,-2 3 0,-9 6 0,-4 0 0,2-5 0,0-1 0,2 7 0,-4-1 0,-8-11 0,-4-1 0,0 3 0,-1 1 0,1-4 0,-1 1 0,-5 3 0,0 1 0,6-5 0,1 1 0,4 4 0,-4-3 0,-11-13 0,1-1 0,18 37 0,-42-41 0,41 33 0,-34-11 0,37-7 0,-13 26 0,16-41 0,0 41 0,0-41 0,0 18 0,0-9 0,0-11 0,0 12 0,0 8 0,0-19 0,0 19 0,0 0 0,16-19 0,-13 42 0,13-41 0,-16 18 0,0-24 0,24 0 0,-18 0 0,41 0 0,-42 0 0,19 0 0,-1 0 0,-17 0 0,18 0 0,-24 0 0,0 0 0</inkml:trace>
  <inkml:trace contextRef="#ctx0" brushRef="#br2" timeOffset="144129">19756 14658 24575,'0'20'0,"0"-5"0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29:12.620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16228 10301 24575,'0'-46'0,"0"0"0,2 9 0,1-5 0,1-3 0,2 0 0,3 2 0,2 5 0,2 1 0,2 0 0,0-2 0,-1-2-469,-3 1 1,-1-4 0,-1-1 0,1-1 0,1 1 0,1 1 0,4 4-88,7-3 1,5 2-1,1 3 1,0 0 0,-3-1 555,-4-1 0,-1 1 0,-1-1 0,0 1 0,-1 3 0,0-2 0,-1 2 0,0 1 0,1 2 595,6-1 1,1 3 0,-6 0-596,-9-5 0,-1 4 975,18 2-975,11 7 0,-33 23 0,17 0 3276,-23 0-3260,24 0-16,-65 0 0,53 0 0,-37 1 0,-13-2 0,11-11 0,3 0 0,-4 6 0,-6-13 0,-2-1 0,-9 16 0,17-4 0,-1 1 0,-2 6 0,1 2 0,3-1 0,3 0 0,3 0 0,-26 0 0,41 0 0,-18 0 0,24-24 0,24-5 0,5-1 0,-15 5 0,2 3 0,23 16 0,-35-33 0,35 35 0,-33-11 0,41 15 0,-41 0 0,33 0 0,-35 0 0,11 0 0,9 0 0,-18 0 0,41 0 0,-41 0 0,17 0 0,1 0 0,-18 0 0,17 0 0,-23 15 0,0-11 0,0 12 0,0-16 0,0 23 0,0-17 0,0 41 0,0-17 0,-1 2 0,2 4 0,7 4 0,0 1 0,-8 4 0,4 0 0,14-4 0,3-2 0,-6-3 0,-1-3 0,1-9 0,0-3 0,8 6 0,-23-11 0,0 8 0,0-19 0,0 19 0,0-24 0,0 23 0,0-17 0,0 18 0</inkml:trace>
  <inkml:trace contextRef="#ctx0" brushRef="#br0" timeOffset="1653">17234 6862 24575,'0'34'0,"0"0"0,0-1 0,0 1 0,0 3 0,0 8 0,0 3 0,0 2-820,0-3 1,0 2 0,0 1 0,0-2 700,0-7 1,0-1 0,0-1-1,0 0 119,0 1 0,0 1 0,0-2 0,0-6 583,0-3 1,0-3-584,0 8 0,0-8 0,0-21 0,0 18 0</inkml:trace>
  <inkml:trace contextRef="#ctx0" brushRef="#br0" timeOffset="2722">16563 6862 24575,'42'0'0,"0"0"0,0 0 0,-4 0 0,-1 0 0,1 0 0,2 0 0,1 0 0,-2 0 0,-4 0 0,-2 0 0,1 0 0,15 0 0,0 0 0,-2 0 0,-2 0 0,-16 0 0,-1 0 0,7 1 0,-2-2 0,-10-11 0,-1 0 0,5 10 0,-3-2 0,-2-19 0,25 23 0,-41 0 0,41-16 0,-41 12 0,17-12 0</inkml:trace>
  <inkml:trace contextRef="#ctx0" brushRef="#br0" timeOffset="6153">17480 7497 24575,'0'45'0,"2"-20"0,-4 1 0,-9 9 0,-1-2 0,6 2 0,-6-3 0,1-1 0,11-3 0,0 17 0,0-18 0,0-1 0,0 3 0,0 10 0,0-11 0,0-7 0,0 3 0,0-24 0,23-24 0,-17 3 0,5-3 0,1-3 0,0-8 0,0 1 0,2 9 0,1-1 0,0-13 0,0 4 0,8 13 0,-7-25 0,-12 41 0,12-41 0,-16 41 0,0-17 0,0 23 0,0-16 0,0 12 0,0-12 0,0-7 0,0 17 0,0-17 0,0-1 0,0 18 0,0 45 0,0-23 0,0 15 0,0 12 0,0-7 0,0-1 0,0-1 0,0 1 0,0-8 0,0-3 0,0-3 0,0 26 0,0-17 0,0-1 0,0 10 0,0-35 0,0 35 0,0-9 0,0-1 0,0-5 0,0-1 0,0-17 0,23 18 0,-17-24 0,41 0 0,-25 0 0,2-20 0,3-8 0,-4 5 0,-1-4 0,-4-6 0,1-3 0,-3 1-1349,-1-3 0,-1 1 1349,-2 2 0,-1 2-10,-2 7 0,-2 1 10,-3-20 0,35 15 0,-33-17 0,18 41 0,-24-33 2695,23 35-2695,-17-12 23,18 16-23,-24 0 0,0 16 0,0 12 0,0 5 0,0 2 0,0-10 0,0 1 0,0 23 0,0 0 0,0-23 0,0-1 0,0 9 0,0 1 0,0 3 0,0-2 0,0-10 0,0-1 0,0 2 0,0-1 0,0 13 0,0-35 0,0 12 0,0 7 0,0-17 0,0-29 0,0-17 0,0 1 0,0-6-289,0-2 1,0-5 0,0 2 288,-2 10 0,1 2 0,4 3 0,8-7 0,1 3 0,-10 3 0,2 4 0,19 2 0,-7-9 0,-12 35 0,12-35 0,7 33 865,-17-17-865,18 23 0,-1 0 0,-17 23 0,18-1 0,-22 2 0,-4 3 0,2 18 0,-2-19 0,4 1 0,9 7 0,1 0 0,-9-6 0,0 1 0,15 12 0,3 2 0,-7-3 0,0 1 0,-1-12 0,3 1 0,0 1 0,1 4 0,1 1 0,0-3 0,5 1 0,-1-2 0,-7 8 0,-3-5 0,4-14 0,-16 3 0,23-24 0,-17 0 0,18-24 0,-1 3 0,-20-15 0,0-3 0,17 18 0,-1-1 0,-15-15 0,-4 0 0,16-8 0,-15 18 0,-2 1 0,1-4 0,0 7 0,0 23 0,0-16 0,0 12 0,0-11 0</inkml:trace>
  <inkml:trace contextRef="#ctx0" brushRef="#br0" timeOffset="9183">19227 7885 24575,'-24'-30'0,"18"7"0,-41 23 0,18 0 0,-16 0 0,19-12 0,1 0 0,-20 6 0,18-14 0,1 1 0,-4 15 0,-9-12 0,35 16 0,-35 0 0,33 0 0,-17 0 0,23 16 0,0 12 0,0 5 0,0 2 0,0-9 0,0-1 0,0 13 0,0-1 0,0 8 0,0-19 0,0 1 0,0 18 0,0-19 0,0-1 0,0-4 0,0 26 0,0-25 0,0 5 0,0 12 0,0-33 0,0 41 0,0-41 0,0 18 0,23-24 0,-17 0 0,18 0 0,-9 0 0,-11-24 0,14 4 0,3-5 0,-5-14 0,-2-2 0,0 7 0,1 1 0,11-5 0,-5 2 0,-15-9 0,14 17 0,-1 3 0,-15-5 0,12-9 0,7 12 0,-17 5 0,7-3 0,-2 3 0,-11 16 0,0-17 0,0 23 0,0 23 0,0 22 0,0-17 0,0 1 0,0 6 0,0-1 0,0-7 0,0-1 0,0 19 0,0-18 0,0 12 0,0-9 0,0-1 0,0-5 0,0-24 0,0 15 0,23-11 0,7 12 0,-1-16 0,10 0 0,-35 0 0,36 0 0,-11 0 0,-2 3 0,-1-6 0,3-36 0,-7 16 0,-5-3 0,-14-10 0,-2-1 0,17 3 0,4 0 0,-7-1 0,-1 1 0,0 5 0,1 1 0,7-6 0,-4 0 0,-17 6 0,1 3 0,17 3 0,2-1 0,-8-14 0,3-1 0,17 5 0,3-1 0,-16 2 0,-2-3 0,0-1-232,5-2 1,1 0 0,-2 0 231,-3 1 0,-2 0 0,0 1 0,-1 5 0,-1 1 0,-1 1 0,-1-10 0,2 4 0,5 11 0,-1 2 0,-13-7 0,-6 29 0,-22 69 0,-4-39 0,1 2 0,16 3 0,5 4 0,-4-5 0,-17-5 0,2-1 0,21 6 0,-1 1 0,-21-8 0,1-1 694,17 19-694,-7-19 0,2-1 0,11-4 0,0 26 0,0-17 0,0 15 0,-16-18 0,14 4 0,1 1 0,-15 3 0,14-2 0,4 3 0,-2-10 0,0-1 0,0 20 0,0-19 0,0 1 0,0 18 0,0-18 0,0 12 0,0-9 0,0-1 0,0 10 0,0-35 0,0 12 0,0-16 0,0 0 0,0 0 0</inkml:trace>
  <inkml:trace contextRef="#ctx0" brushRef="#br0" timeOffset="13483">19756 7779 8191,'16'-10'0,"7"-4"0,5-5 1638,3-16 0,4-5-1415,-6 12 0,4-2 1,1 0-1,-2 3-223,0-1 0,0 3 0,0-1 0,3-5 0,1-1 0,-4-1 0,-6 2 0,-4-1 0,-1 3 1459,2 2 1,-1 3-1460,5-2 0,-3 1 1826,-2-14-1826,1 33 3276,-46-18-107,17 24-2144,-33 0-1025,11 0 0,-5 0 0,-2 0 0,10 0 0,-1 0 0,-23 0 0,0 0 0,22-1 0,3 2 0,-11 11 0,1 0 0,6-11 0,5 4 0,2 34 0,-27-35 0,43 35 0,-19-33 0,24 41 0,-23-41 0,17 41 0,-18-41 0,24 33 0,-16-11 0,13 17 0,-6-19 0,2 1 0,7 18 0,0-8 0,0 0 0,0-12 0,0 1 0,0 18 0,0 4 0,0 1 0,0-2 0,0-8 0,0 1 0,0-3 0,0 4 0,0-4 0,0 1 0,0-1 0,0 11 0,0 0 0,0-12 0,0 0 0,0 11 0,0-2 0,0-19 0,0-1 0,0 13 0,0-1 0,0 8 0,0-18 0,0-1 0,0 3 0,0-5 0,0-9 0,0-11 0,0 12 0,16-32 0,-13-11 0,15-5 0,4-5 0,-12 6 0,-2-2 0,3-1 0,5 1 0,3-1 0,-1-1 0,-2-5 0,-1-1 0,-1 3 0,1 4 0,-2 1 0,-4-6 0,-3 4 0,-6 13 0,0-25 0,0 18 0,0-1 0,0-9 0,0 35 0,-15-11 0,-13 15 0,7 0 0,-27 0 0,19 0 0,0 0 0,-11 0 0,37 0 0,-13 15 0,-8-11 0,42 12 0,-36-16 0,58 0 0,-13 0 0,18 0 0,-19 0 0,1 0 0,6 1 0,3-2 0,2-6 0,4-2 0,1 2 0,3-1 0,2-4-820,-7-5 1,1-4 0,0-3 0,4 1 813,-8 6 1,1 0-1,3 0 1,-1-2-1,2 0 1,-1-1-464,-3-2 1,1 0 0,0-2 0,0-1 0,1 1 0,0-1 0,2 0 312,-5 4 0,0 1 0,2-1 0,0 0 0,0 0 0,1 0 0,0-1 0,-1-1 0,0-1 156,0-1 0,-1 0 0,1-2 0,0-1 0,0 0 0,0 0 0,0 0 0,-2 1 0,0 0 0,-1 2-364,3-2 1,-1 0 0,-1 2 0,-1 0 0,0 0 0,0 0 0,-1 0-1,0 0 364,4-3 0,1 0 0,0 0 0,-2 1 0,-2 0 0,-4 1 0,-5 2-54,2-10 1,-8 2 0,0 7 53,6 14 0,-8 1 1816,-20-14-1816,-24 24 3276,-21 0-2808,18 0 0,-3 0 1170,-15 0 0,-2 0-934,10-1 1,0 2-705,-2 5 0,-3 3 0,3 0 0,-1 0 0,2 3 0,-2 2 0,-1 3 0,6 3 172,8 10 0,3 1-172,-14-4 0,1 3 0,20-1 0,4 5 0,-2-5 0,-7-4 0,-1 1 0,7 5 0,0 4 0,-3-3-249,-15 1 1,0 1 248,16-1 0,4 3 0,-5-1 0,-12-4 0,-5-2 0,5 1 0,4 9 0,3 2 0,2-10 0,-1 0 0,-1-1 0,-1-5 0,-1-2 0,3 4 0,4 5 0,4 4 0,-2-1 0,-5 3 0,-2 0 0,1 0 0,4-4 0,2-1 0,2 2 0,6 5 0,3 1 0,0-2 0,-6-1 0,0-2 0,-1-1 0,3-1 0,7-8 0,0-1 0,-9-3 0,0 1 0,12 22 0,0-19 0,0-1 497,0-4-497,0 26 0,0-41 0,0 18 0,24-24 0,-18 0 0,41 0 0,-41 0 0,33 0 0,-35 0 0,35-24 0,-10 18 0,3-6 0,5 1 0,1 8 0,4 5 0,-3-1 0,3 0 0,1-2 0,3-6 0,4-2 0,-7 1 0,-16 7 0,-3-4 0,2-13 0,-1-3 0,14-6 0,-33-18 0,6 23 0,-1-1 0,-10-14 0,-2-1 0,13 13 0,0-1 0,-9-8 0,0 0 0,9 6 0,-1 5 0,-11 1 0,0-1 0,0 23 0,0-24 0,-23 18 0,-7-17 0,9 32 0,-3 5 0,-3-13 0,3 4 0,13 24 0,1 5 0,-15-18 0,3 1 0,18 16 0,2 3 0,-22-2 0,1 0 0,19 6 0,2 1 0,-18 4 0,1 0 0,16-4 0,2-2 0,-7-2 0,0-5 0,8-3 0,0 10 0,0-35 0,-23 35 0,17-9 0,-18-1 0,24 18 0,0-25 0,0 5 0,0 12 0,0-9 0,0-1 0,0-5 0,24-24 0,-3 0 0,7 0 0,11 0 0,-33 0 0,17-24 0,-23-5 0,0-16 0,0 17 0,0 13 0</inkml:trace>
  <inkml:trace contextRef="#ctx0" brushRef="#br1" timeOffset="43936">13812 13353 24575,'-6'39'0,"0"1"0,0 0 0,0-1 0,1 6 0,0 1 0,-1 2 0,0 2 0,-1 0 0,-1-6 0,-2 2 0,0 0 0,0 1 0,-1 1 0,1-1 0,0 1-469,1 0 1,1 1 0,0 0 0,0 0 0,0 0 0,0-1 0,0 1-1,0-1 1,-2-1 0,1 1 0,0 0 0,0-1 0,1-1 0,0-1 232,2 1 1,1-1 0,0-1 0,1 0 0,1 0 0,-1 0 238,1-1 1,-1 1 0,2-1 0,-1 1-1,1 0 1,0 0-4,1 4 0,1 0 0,0 0 0,1 1 0,-1-2 0,0-1 0,0 3 0,0-3 0,0 0 0,0 0 0,0 1 0,0 0 0,0 1 0,0-1 0,0 0 0,0-3 0,0 0 0,0-3 0,0 0 0,0-2 0,0 4 0,0-2 0,0 0 0,0-3 0,-1 0 0,2 0 0,4-3 0,1 0 0,-1-2 741,-3 13 1,0-1-742,2-11 0,1 2 0,2-2 0,5 4 0,-1-2 0,-8-1 0,0-1 0,10-7 0,-2-3 3276,-11-3-2638,0 26 1685,0-41-2323,0 18 223,0-1-223,0 22 0,0-8 0,0 5 0,0-1 0,-2 1 0,4 0 0,4-2 0,3 2 0,-1-8 0,-2-5 0,17-5 0,-23-9 0,0-11 0,0 12 0,0-16 0,0 0 0</inkml:trace>
  <inkml:trace contextRef="#ctx0" brushRef="#br1" timeOffset="45902">11642 15910 24575,'36'0'0,"0"0"0,0 0 0,1-6 0,0-4 0,2 3 0,-1 4 0,1 3 0,1 0 0,2-3-656,-1-4 1,1-3-1,1-1 1,0 0 0,0 3-1,-2 2 1,-1 3-1,0-1 1,1 1 0,1-3 627,4-3 1,2-1 0,0-2 0,0 1 0,1 2 27,-7 4 0,1 2 0,0 0 0,0 1 0,0-2 0,0 0 0,-2-3 0,1-1 0,-1 0 0,1-1 0,0 1 0,0 1 0,5 1 0,0 1 0,0 1 0,1-1 0,0 1 0,0-2 0,-6 1 0,1-2 0,0 0 0,1 0 0,-2 0 0,0 1 0,0 0 0,8 0 0,-1 0 0,-1 0 0,0 1 0,1 1-106,-6 1 1,1 0 0,0 1 0,0 0 0,-2-1 0,-2 0 105,8-2 0,-4-2 0,0 1 0,3 1-8,-4 2 1,2 3 0,1 0 0,-1-1 0,-3-1 7,-1-3 0,-2-1 0,-1-1 0,3 1 0,-2 1 0,2 0 0,1 0 0,-1 0 0,0 2 0,2 1 0,-2 1 0,1 0 0,2-1 0,-2-2 0,2-1 0,0-1 0,0 1 0,0 1 0,7 3 0,-1 1 0,0 1 0,-1-1 0,-6 0 0,-1 0 0,0 0 0,1 0 0,3 1 0,1 0 0,-1-1 0,-3-2-215,2-5 0,-2-2 0,1 2 215,3 4 0,1 3 0,0-3 0,-4-5 0,-2-1 0,-1 2 1364,5 6 0,-2 2-1364,-3-1 0,-1 0 1090,3 0 1,-2 0-1091,-12 0 0,-1 0 1043,7 2 0,-2-4-1043,12-13 1007,-17 11-1007,3-4 0,1 0 0,3 8 0,-2 0 0,2 0 0,-9 0 0,-1 0 0,10 2 0,-1-4 0,-9-9 0,1-1 0,22 8 0,2 2 0,-17-9 0,1-2 0,6 4 0,5 1 0,-3 2 0,-6 3 0,0 0 0,5-5 0,3-1 0,-7 2 0,6 7 0,-6 0 0,1 0 0,7 0 0,-16 0 0,18 0 0,-25 0 0,5 0 0,-11 0 0,-16 0 0,0-23 0,0 17 0,0-18 0,0 24 0</inkml:trace>
  <inkml:trace contextRef="#ctx0" brushRef="#br1" timeOffset="48534">13670 13300 24575,'0'29'0,"0"10"0,-23-35 0,9 25 0,-1 5 0,-6-16 0,-4-1 0,-6 11 0,-4 5 0,3-2 0,8-1 0,-1-3 0,-5-6 0,-5-2 0,2 2 0,8 4 0,3 2 0,1-5 0,-14 6 0,6 10 0,11-6 0,18-26 0,0-6 0,0-68 0,-2 25 0,4-1 0,9-1 0,1 0-715,-10 5 0,2 6 715,20 12-129,-11 0 0,-3-3 129,-4-4 0,5 7 0,1-1 0,1-2 0,-2-1 0,-1-9 0,1 1 0,3 8 0,0 1 705,-7-2 0,2 3-705,14 9 278,-17-9-278,17 10 0,1-1 0,-18-15 0,4 6 0,3 1 0,11 2 0,-2-7 0,5-11 0,12 33 0,-33-17 0,18 31 0,-1 7 0,-17-9 0,17 33 0,-23-11 0,-3 6 0,6 0 0,16-16 0,2 0 0,-7 24 0,5 2 0,12-22 0,8-6 0,-1 3-549,-8 2 1,-2 1 0,0 1 548,2 3 0,-1 0 0,2-3 0,2-7 0,2-3 0,-5 3 0,-3 10 0,-3 1 0,3-5 0,-1 1 0,-3 3 0,-7-1 0,-12-4 0,12 26 0,-16-41 411,0 18 0,0-24 0,0 0 1</inkml:trace>
  <inkml:trace contextRef="#ctx0" brushRef="#br1" timeOffset="50766">17957 15081 24575,'-36'0'0,"1"0"0,0 0 0,-14 1 0,-2-2 0,15-3 0,-2-3 0,0 0 0,1 2 0,-4 3 0,3 2 0,3-4 0,6-8 0,1 0 0,-7 13 0,8-2 0,21-14 0,6 11 0,6 4 0,33 4 0,-35 35 0,35-33 0,-25 17 0,1 1 0,18-21 0,3 0 0,-8 19 0,1 3 0,13-13 0,0-3 0,-13 4 0,-1 2 0,0-3 0,2 1 0,4 1 0,9 2 0,5 2 0,1 0 0,-5-2 0,-6-3 0,-4-1 0,2 3 0,7 6 0,3 4 0,-1-1 0,-8-8 0,-10-13 0,-3 0 0,-1 7 0,-1 3 0,7 11 0,18-18 0,-41 41 0,18-41 0,-24 17 0,-24-23 0,-1 0 0,-3 0 0,3 0 0,-1 0 0,-11 0 0,0 0 0,-8 0 0,19-1 0,-1 2 0,-6 6 0,-3 2 0,-11 3 0,-2 3-204,15-2 1,0 2 0,0 2 203,0 6 0,2 1 0,0-2 0,-5-6 0,6 1 0,16 17 0,2-5 0,-26-23 0,33 17 0,-17-23 0</inkml:trace>
  <inkml:trace contextRef="#ctx0" brushRef="#br1" timeOffset="53733">18786 14746 24575,'0'46'0,"0"0"0,-1-7 0,2 1 0,10 9 0,1-2 0,-6-2 0,18-22 0,-24 1 0,0-18 0,0 17 0,0 1 0,15-18 0,-11 33 0,16-14 0,-1 1 0,-16-1 0,0 1 0,18 10 0,5-4 0,4-4 0,-1 11 0,-5-33 0,-24 17 0,0-46 0,0 1 0,0-12 0,0-6 0,0 7 0,0-1 0,0-6 0,0 0 0,0 5 0,0 1 0,0 7 0,0 1 0,0-19 0,0 18 0,15 11 0,-11 16 0,12 0 0,-16 0 0,23 0 0,-17 0 0,18 16 0,-24 11 0,0 18 0,0-15 0,11 3 0,1-4 0,-6-19 0,15 22 0,5-1 0,-4-25 0,3 17 0,1 1 0,-5-18 0,2 6 0,1-1 0,6-11 0,-1 0 0,-5-23 0,-24-7 0,0-15 0,0 20 0,0-1 0,0-19 0,0 10 0,0 2 0,0-1 0,0 3 0,0 0 0,0 1 0,0 1 0,0 5 0,15 24 0,-11 0 0,12-15 0,-16 11 0,0-12 0,0 16 0,0 0 0,24-24 0,-19 19 0,19-19 0,-24 24 0,0-23 0,0 17 0,0-18 0,23 24 0,-1-23 0,2 12 0,3 0 0,8-14 0,-1-1 0,1 5 0,-12 9 0,1 0 0</inkml:trace>
  <inkml:trace contextRef="#ctx0" brushRef="#br1" timeOffset="55466">19650 15416 24575,'0'-43'0,"0"22"0,0-3 0,0 24 0,0-23 0,0 17 0,0-18 0,24 24 0,-19-23 0,17 1 0,3-1 0,-3-11 0,-10 0 0,3 6 0,25 22 0,-34-18 0,17 48 0,-23-18 0,0 41 0,0-41 0,-23 17 0,17-7 0,-18-12 0,24 11 0,0 9 0,0-18 0,-16 41 0,13-18 0,-13 16 0,15-8 0,2 1 0,-1-13 0,0 1 0,0 8 0,0 0 0,0-6 0,0-5 0,0-1 0,0 25 0,0-41 0,0 41 0,0-26 0,0 5 0,0-1 0,0-3 0,0 1 0,0-23 0,0 0 0</inkml:trace>
  <inkml:trace contextRef="#ctx0" brushRef="#br1" timeOffset="58233">13282 12136 24575,'0'26'0,"0"0"0,0 20 0,0-20 0,0-1 0,0-4 0,11 4 0,2-3 0,-7-16 0,17 18 0,-7-9 0,-12-11 0,12 12 0,7-16 0,-17 0 0,18 0 0,-1 23 0,6 7 0,-7-4 0,2 1 0,1-12 0,0-1 0,-1 5 0,-2 1 0,7 8 0,10-7 0,-35 3 0,12-24 0,-16 0 0,0 0 0,0-24 0,0 3 0,0-4 0,0-1 0,0-19 0,0 11 0,0-1 0,0 7 0,0-1 0,-2-6 0,4 2 0,9 10 0,1 1 0,-9-4 0,0 1 0,9 1 0,0 2 0,-12-7 0,23 6 0,-17 23 0,18 0 0,-24 0 0,0 23 0,23-17 0,-17 17 0,18 1 0,-24-18 0,0 17 0,0-7 0,0 12 0,0-7 0,0 26 0,0-41 0,0 33 0,0-11 0,0-7 0,0 3 0,0-1 0,0-17 0,15 18 0,-11-24 0,12-24 0,-16-21 0,11 7 0,1-4 0,-10-3 0,2 0 0,9 10 0,5 0 0,-2 1 0,-1-12 0,0 1 0,6 4 0,3 2 0,1 3 0,1 4 0,-3 7 0,-1 4 0,7-6 0,-5-12 0,-24 33 0,0-18 0</inkml:trace>
  <inkml:trace contextRef="#ctx0" brushRef="#br1" timeOffset="61999">14094 12383 8191,'0'19'0,"0"-3"3276,23-16-1489,-17-16 1031,41 12-2818,-41-11 1719,41 15-1719,-41 0 3276,18 0 0,-24 0-3044,0 15-232,0 13 0,0 17 0,0-19 0,0 1 0,0 18 0,0-20 0,0 1 0,0 19 0,0-16 0,0 18 0,0-25 0,-24 5 0,18 12 0,-17-33 0,23 18 0,0-1 0,-24-17 0,18 18 0,-17-24 0,-1 0 0,18 0 0,-17 0 0,7 0 0,12 0 0,-11 0 0,15 0 0,-24-24 0,18 18 0,-7-17 0,3-1 0,10 18 0,0-17 0,0 23 0,0-16 0,0 12 0,0-11 0,0-9 0,0 18 0,0-17 0,0-1 0,0 18 0,0-17 0,0 23 0,23 0 0,-17 0 0,18 0 0,-9 0 0,-11 0 0,12 0 0,7 23 0,-17-17 0,4 18 0,4-1 0,9-17 0,-17 33 0,18-35 0,-24 12 0,23-16 0,-17 0 0,18 0 0,-9 0 0,-11 0 0,12-16 0,-16 12 0,0-35 0,0 33 0,0-41 0,0 41 0,0-17 0,0-1 0,23 18 0,-17-17 0,18 23 0,-1 0 0,-17 0 0,18 0 0</inkml:trace>
  <inkml:trace contextRef="#ctx0" brushRef="#br2" timeOffset="86394">12259 15857 24575,'0'-34'0,"0"0"0,0-6 0,0-1 0,0 7 0,0 2 0,0 4 0,0 5 0,0 7 0,0-7 0,0-7 0,0 4 0,0-1 0,0-18 0,0 19 0,0 1 0,0 4 0,11-2 0,2-1 0,-7-6 0,17 1 0,-23-10 0,0 35 0,24-35 0,-18 33 0,7-18 0,-3 1 0,-10 17 0,11-18 0,2 1 0,-7 17 0,17-18 0,-23 9 0,0 11 0,0-12 0,16 16 0,-12-23 0,35 17 0,-33-41 0,16 35 0,3 2 0,4-17 0,1-13 0,9 35 0,-35-19 0,11 24 0,-15-23 0,0 17 0,0-18 0,24 24 0,-18-23 0,41 17 0,-41-33 0,33 11 0,-14 7 0,1-3 0,-1-3 0,1 1 0,1 11 0,-1 1 0,-3-8 0,-7 4 0,-12 15 0,13-17 0,5 0 0,7 14 0,-3-17 0,1-1 0,18 19 0,-17-19 0,-12 24 0,7 0 0,-17 0 0,41 0 0,-2 0 0,-16-11 0,-1-1 0,17 6 0,-19-7 0,-5 2 0,-15 11 0,41 0 0,-25 0 0,2 0 0,2 0 0,20 0 0,-1 0 0,-20 0 0,1 0 0,19 0 0,-18 0 0,-1 0 0,3 0 0,-5 0 0,-9 0 0,-11 0 0,35 0 0,-33 0 0,18 0 0,-1 0 0,-17 0 0,41 0 0,-2 0 0,-17 0 0,1 0 0,7 0 0,-3 0 0,-4 0 0,10 0 0,-35 24 0,35-18 0,-24 17 0,0 1 0,10-21 0,3-1 0,-6 22 0,1-1 0,2-19 0,1-2 0,-4 18 0,1 0 0,3-18 0,1-1 0,-3 17 0,-3 4 0,6 7 0,12 0 0,-33-5 0,18 0 0,-24-19 0,23 19 0,-17-8 0,33-12 0,-35 35 0,36-10 0,-38-2 0,1-1 0,21-11 0,-1-1 0,-17 26 0,18-36 0,-24 11 0,0 9 0,0 5 0,11-8 0,1 3 0,-9 13 0,0 1 0,16-5 0,1 0 0,-5 7 0,-2 1 0,-3-6 0,1-2 0,14 2 0,-3-1 0,-19-6 0,0 1 0,21 5 0,-1 0 0,-19-7 0,-2-1 0,18 8 0,-1 1 0,-17 5 0,0 0 0,18-7 0,0 1 0,-17 15 0,-1 0 0,11-23 0,-2-1 0,-10 2 0,-2-1 0,1-3 0,0-7 0,0-12 0,0 11 0,0 9 0,0 5 0,0-2 0,0-1 0,0 4 0,0 9 0,-24-35 0,19 12 0,-19 7 0,8-17 0,12 41 0,-35-41 0,33 33 0,-17-35 0,23 12 0,0-16 0,-24 23 0,18-17 0,-17 18 0,-1-1 0,19-17 0,-19 17 0,8-23 0,12 0 0,-11 0 0,15 0 0,-24 24 0,-5-18 0,2 14 0,1-1 0,-3-15 0,8 13 0,2 5 0,-8 8 0,5-1 0,-9-8 0,-10 1 0,4-2 0,6-4 0,1 1 0,-8 4 0,-4 3 0,2 0 0,7-6 0,1 0 0,5-1 0,-8 12 0,0-14 0,7-7 0,24-8 0,-11 0 0,15 0 0,-24 0 0,18 0 0,-17 0 0,-1 16 0,-5-12 0,-1 12 0,7-16 0,7 0 0,12 0 0,-35 0 0,33 0 0,-41 0 0,18 23 0,-4-20 0,-3 0 0,8 21 0,-1-1 0,-5-19 0,0-2 0,10 10 0,3 0 0,-7-12 0,-11 0 0,10 0 0,-17 0 0,19 0 0,-12 0 0,33 0 0,-18 0 0,1 0 0,-6 0 0,-17 0 0,19 0 0,-12 0 0,33 0 0,-18 0 0,1 0 0,17 0 0,-17 0 0,-1 0 0,2 0 0,-5 0 0,-12 0 0,9 0 0,5-12 0,-3 0 0,-17 6 0,20-4 0,-1-3 0,4 0 0,-1 2 0,-2 8 0,-3 0 0,-6-17 0,0 1 0,6 17 0,-1 0 0,-13-15 0,0-5 0,12 7 0,3 1 0,4-1 0,1 0 0,-4 4 0,5-1 0,15-12 0,-18 18 0,24-17 0,0 23 0,0-16 0,0 12 0,-15-35 0,11 9 0,-14 4 0,-3 0 0,5 3 0,2 0 0,-1-2 0,1 0 0,0 1 0,4 2 0,10-7 0,0 6 0,0 23 0,0 0 0,-23-24 0,17 2 0,-5-3 0,-2-1 0,-2 5 0,14-12 0,-2 3 0,-36 20 0,35-22 0,2 2 0,-22 24 0,24-41 0,0 41 0,0-18 0,0 1 0,0 17 0,0-33 0,-23 35 0,17-35 0,-18 33 0,24-41 0,0 41 0,0-41 0,0 41 0,0-33 0,0 35 0,0-12 0,0 16 0,0 0 0,-23-23 0,17 17 0,-18-18 0</inkml:trace>
  <inkml:trace contextRef="#ctx0" brushRef="#br1" timeOffset="96067">14817 14464 24575,'12'-38'0,"0"-1"0,2 8 0,4-1 0,2-3 0,2-5 0,3-5 0,0 0 0,1 3-820,-1 8 1,1 3 0,0 0 0,-1-2 201,0-9 1,-1-3 0,0 1 0,-1 8 617,12 1 0,-1 3 0,-11 0 0,-2-4 0,4 6 132,14 8 1,2 1-133,-15-1 0,-2-4 0,0 0 607,9-8 0,3-1-607,-4 12 0,4-1 0,1-1 0,-5-1 0,-4-7 0,-4-2 0,7 1-275,2 9 1,6 1 0,3 1-1,-1-1 1,-6 1 274,-1-9 0,-4 1 0,2 4 0,2 6 0,3 4 0,-4-2 1328,4-16 0,-6 7-1328,-1 22 1249,-7-17-1249,-46 23 0,-7 0 0,5 1 0,-3-2 867,-6-11 0,0 0-867,5 9 0,1 0 0,-7-9 0,1 1 0,-11 11 0,18 0 0,11 0 0,16 0 0,0-24 0,16 18 0,-12-17 0,22 14 0,10 2 0,1-6 0,1-1 0,4 3 0,2 0 0,4-2 0,-4 3 0,1 10 0,-17 23 0,-13-17 0,-12 21 0,-6 9 0,3-8 0,0 1 0,0 14 0,0 4 0,0-13 0,0 1 0,0 0 0,0 10 0,0 0 0,0-10 0,0 0 0,0-1 0,0 0 0,0-2 0,0-5 0,0-3 0,0 15 0,0-33 0,0 18 0</inkml:trace>
  <inkml:trace contextRef="#ctx0" brushRef="#br1" timeOffset="99718">16757 12524 24575,'0'45'0,"11"-8"0,2 0 0,-11-11 0,2-1 0,16 11 0,-1-3 0,-15-6 0,15-5 0,1-5 0,-14-11 0,7 18 0,-3-1 0,-10-17 0,0 41 0,0-41 0,0 33 0,24-11 0,-18 17 0,17-16 0,-23-5 0,0-48 0,0-5 0,0-16 0,0 8 0,0-1 0,0 13 0,0-1 0,0-21 0,0 2 0,0 12 0,0-1 0,0 5 0,0 23 0,24-17 0,-18 23 0,17 0 0,-23 23 0,16 7 0,-4-7 0,3-1 0,7-8 0,1-1 0,4 8 0,-1-3 0,4-12 0,9 18 0,-35-24 0,12 0 0,-16 23 0,23-17 0,-17 18 0,17-24 0,-23 0 0,0 23 0,24-17 0,-18 33 0,17-35 0,-23 12 0,0-16 0,0-16 0,0 12 0,24-35 0,-18 10 0,13-4 0,1-3 0,-18 8 0,0-1 0,9 0 0,5-3 0,-4 1 0,-10-5 0,2-2 0,10 4 0,7-3 0,0 0 0,-6 2 0,-10 1 0,-3 1 0,2 0 0,11-8 0,4 0 0,-6 3 0,-11 1 0,-4 5 0,2 3 0,0-18 0,0 41 0,0-17 0,0 23 0</inkml:trace>
  <inkml:trace contextRef="#ctx0" brushRef="#br1" timeOffset="101651">17816 13247 24575,'0'-48'0,"0"0"0,11 3 0,1 0 0,-10 9 0,-1 0 0,2 4 0,9 6 0,0 1 0,-11-14 0,-2 7 0,1 26 0,0-33 0,0 35 0,0 4 0,0 51 0,0-27 0,0 3 0,0 16 0,0 7 0,0-4 0,0-4 0,0 1 0,0 3 0,0 6 0,0-7 0,0-10 0,0-4 0,0-3 0,0-5 0,0-7 0,0 7 0,0-17 0,0 18 0</inkml:trace>
  <inkml:trace contextRef="#ctx0" brushRef="#br1" timeOffset="104017">17816 11889 24575,'29'-20'0,"18"4"0,-41 16 0,17 0 0,-23 0 0,16 16 0,12 11 0,-7 19 0,-7-19 0,-4-2 0,-10 5 0,23-7 0,-17-23 0,18 16 0,-24-12 0,0 35 0,-24-33 0,18 41 0,-18-32 0,1-1 0,17 16 0,-12-10 0,-3-1 0,-6 9 0,-18-7 0,17 2 0,3 1 0,-5-2 0,7 5 0,7-11 0,12-16 0,-12 0 0,16-16 0,0 12 0,0-35 0,0 10 0,0-16 0,8 18 0,0 3 0,-4 2 0,15-4 0,1 5 0,-14 15 0,17-7 0,1 3 0,-18 10 0,18 0 0,-24 0 0,23 0 0,-17 0 0,21 9 0,9 5 0,-8 0 0,0 1 0,5 0 0,1 0 0,4 6 0,-1-3 0,8-14 0,-16 12 0,-5-16 0,-24 0 0</inkml:trace>
  <inkml:trace contextRef="#ctx0" brushRef="#br1" timeOffset="105297">18592 12665 24575,'36'-12'0,"0"0"0,-1 10 0,-1-2 0,-7-16 0,-1 1 0,19 15 0,-18-15 0,-3-1 0,-3 14 0,5-7 0,-5 3 0,-15 10 0,18 0 0,-1 0 0,-1 0 0,5 0 0,-11 0 0,7 0 0,-17 0 0,18 0 0,-24 0 0,0 0 0</inkml:trace>
  <inkml:trace contextRef="#ctx0" brushRef="#br1" timeOffset="106516">18786 12471 24575,'0'26'0,"0"1"0,0 18 0,0-18 0,0 12 0,0-33 0,0 18 0,0-24 0,0 23 0,0-17 0,0 18 0,0-24 0,0 23 0,0-1 0,-1 12 0,2 6 0,9 4 0,3 2 0,-6-9 0,-2 0 0,5-1 0,6-5 0,3-1 0,-3-1 0,-6 10 0,1-3 0,14-12 0,-3-3 0,-16 8 0,18-5 0</inkml:trace>
  <inkml:trace contextRef="#ctx0" brushRef="#br1" timeOffset="108953">19562 11942 24575,'0'26'0,"0"0"0,-1 8 0,2 1 0,5 5 0,4 0 0,1 6 0,5-1 0,6-4 0,1-2 0,-9-8 0,1-1 0,9-5 0,-1 1 0,-11 8 0,-2 0 0,3-8 0,1-1 0,8 11 0,-4 3 0,-16-4 0,2-2 0,19-7 0,1-1 0,-21 12 0,-1 1 0,22-2 0,0-4 0,-19 4 0,8-12 0,-2-1 0,-11-8 0,0-26 0,0-1 0,0-19 0,0-7 0,0 2 0,0-2 0,0 4 0,0-1 0,0 0 0,0-11 0,0 2 0,0 3 0,0 1 0,0 5 0,0 2 0,0-12 0,0 18 0,0 3 0,0 2 0,0-1 0,0 23 0,0-24 0,16 18 0,-12 6 0,11 6 0,-1 21 0,-4 9 0,-7-8 0,0 1 0,9 7 0,-1 2 0,-11-4 0,0 1 0,11 4 0,2-4 0,-7-7 0,9-2 0,9 5 0,-1-2 0,5 0 0,1-1 0,-5-4 0,1 2 0,1-2 0,10 5 0,-4-5 0,-4 0 0,-13-24 0,-15 0 0,0-24 0,0 0 0,0-5 0,0-18 0,0-4 0,0 8 0,0 0 0,0 8 0,0-1 0,0-1 0,0-4 0,0 0 0,0 4 0,-1 6 0,2 1 0,6-6 0,2-4 0,-1 6 0,-2-11 0,4 7 0,3-4 0,0 5 0,2-1 0,-4-1 0,-7-4 0,-5 0 0,8 4-679,12 11 0,6 3 0,-6-1 679,-16-22 0,0 10 0,20 32 0,-23 6 0,0 29 0,0 16 0,0-17 0,0-12 0,0-16 0</inkml:trace>
  <inkml:trace contextRef="#ctx0" brushRef="#br1" timeOffset="111398">20567 13053 24575,'0'-30'0,"24"7"0,-18 23 0,41-16 0,-26 12 0,7-11 0,-13 15 0,-15 0 0,24 0 0,-18 0 0,17 0 0,-23 15 0,0-11 0,0 35 0,0-9 0,0-1 0,0 18 0,0-25 0,2 2 0,-4 3 0,-9-5 0,-1 1 0,9 11 0,0 0 0,-15-5 0,-3-1 0,6 6 0,2 1 0,4-8 0,-3-1 0,-13-3 0,3-1 0,16 5 0,-41-11 0,41-16 0,-18 0 0,24 0 0,0 0 0,24 0 0,-18-16 0,17 12 0,1-11 0,-18 15 0,17 0 0,1 0 0,-18 0 0,17 0 0,-23 0 0,0 0 0,16 0 0,-12 0 0,11 0 0,9 0 0,-18 0 0,17 0 0,1 0 0,-18 15 0,17-11 0,-23 12 0</inkml:trace>
  <inkml:trace contextRef="#ctx0" brushRef="#br1" timeOffset="113851">20620 11501 24575,'45'-20'0,"-19"-1"0,-1 3 0,20 12 0,-15-18 0,-7 24 0,-23 0 0,0 24 0,0-18 0,0 33 0,0-35 0,0 35 0,0-33 0,0 41 0,0-41 0,0 41 0,0-41 0,0 33 0,0-12 0,-11 6 0,-1 3 0,9-11 0,0 1 0,-9 11 0,0 0 0,12 9 0,-23-17 0,17 18 0,-18-25 0,24 5 0,0-11 0,0-16 0,0 23 0,-15-17 0,11 18 0,-12-24 0,16 0 0,-23 0 0,17 0 0,-18 0 0,24 0 0,-23 0 0,17 0 0,-18 0 0,24 0 0,0 0 0,0-24 0,0 2 0,0-5 0,0 11 0,0-7 0,0 17 0,0-18 0,0 24 0,0 0 0,24 0 0,-18 0 0,41 0 0,-41 0 0,33 0 0,-35-23 0,11 17 0,9-17 0,-18 23 0,17 23 0,-23-17 0,0 17 0,24-23 0,-18 24 0,17-18 0,1 17 0,-18-23 0,17 0 0,-23 0 0</inkml:trace>
  <inkml:trace contextRef="#ctx0" brushRef="#br1" timeOffset="115000">21255 12612 24575,'43'0'0,"-10"0"0,3 0 0,0 0 0,2 0 0,1 0 0,3 0 0,-3 0 0,1 0 0,-2 0 0,-2 0 0,-3 0 0,14 0 0,-41 0 0,17 0 0</inkml:trace>
  <inkml:trace contextRef="#ctx0" brushRef="#br1" timeOffset="116067">21396 12277 24575,'35'-8'0,"-1"0"0,1-2 0,6-3 0,1-1 0,-1 0 0,-6 2 0,-1 0 0,1-1 0,2-1 0,3-3 0,2-3 0,2 0 0,-2 1 0,-4 3 0,2 3 0,-4 4 0,-3-2 0,5-11 0,-7 4 0,-8 18 0,-23 0 0</inkml:trace>
  <inkml:trace contextRef="#ctx0" brushRef="#br1" timeOffset="118549">22790 12083 24575,'0'-34'0,"0"1"0,0 1 0,0-3 0,0 1 0,0-3 0,0 4 0,0 7 0,0 2 0,0-16 0,0 9 0,0 25 0,0 6 0,0 6 0,0 18 0,0-1 0,0-17 0,23 17 0,7-23 0,15 0 0,-21 0 0,3 0 0,14 0 0,2 0 0,-12 0 0,1 0 0,14 0 0,0 0 0,-18 0 0,-3 0 0,4 0 0,-5 0 0,-24 0 0,0 24 0,0-18 0,-24 17 0,18-7 0,-41-12 0,41 35 0,-17-25 0,-1 2 0,21 17 0,0 2 0,-16-18 0,-1-1 0,17 16 0,2-1 0,-14-1 0,15-1 0,-11-3 0,-2-5 0,7-15 0,-17 17 0,23-7 0,0-12 0,0 35 0,0-33 0,-9 22 0,-6 7 0,0-8 0,1 3 0,3 3 0,2 5 0,-1 4 0,0 4 0,0 4 0,0 1 0,1-2-372,2-8 1,0-2 0,0 0 0,1 1 371,0 7 0,1 3 0,0-2 0,-1-5 0,-7 8 0,3-6 0,9-8 0,2-5 0,-1-3 0,0-5 0,0-71 0,23 35 0,-20-18 0,0-3 1485,36 6-1485,-11 5 0,5-1 0,2-1 0,-10 9 0,1 1 0,14-1 0,-5 0 0,-14-8 0,3 23 0,-24 0 0,0 0 0,0 0 0</inkml:trace>
  <inkml:trace contextRef="#ctx0" brushRef="#br1" timeOffset="121251">23619 11359 24575,'19'0'0,"-3"24"0,-16-18 0,24 17 0,-19 1 0,19-18 0,-24 17 0,0-23 0,0 16 0,0-12 0,0 35 0,0-10 0,-11-3 0,-2 1 0,8 18 0,-8-19 0,2-1 0,11 21 0,-16-17 0,12-6 0,-11 1 0,-9-18 0,18 33 0,-17-35 0,-1 35 0,18-9 0,-17-16 0,-1 1 0,19 32 0,-19-41 0,8 17 0,12-23 0,-11 0 0,15 0 0,0 0 0,0-23 0,0-7 0,7 4 0,1 0 0,-4-4 0,16 8 0,0 5 0,-15 13 0,19-12 0,-24 16 0,23 0 0,-17 0 0,18 0 0,-1-23 0,-17 17 0,18-18 0,-24 24 0,0 0 0,15 0 0,-11 0 0,36 0 0,-35 0 0,19 0 0,0 0 0,-19 0 0,42 0 0,-25 0 0,5 0 0,13 0 0,-34 0 0,17 0 0</inkml:trace>
  <inkml:trace contextRef="#ctx0" brushRef="#br1" timeOffset="123183">23372 11553 24575,'-24'-29'0,"42"-10"0,-36 35 0,42-12 0,-24 16 0,23 0 0,-17 0 0,18 0 0,-24 0 0,15 0 0,-11 0 0,12 0 0,-16 0 0,24 0 0,-19 0 0,42 0 0,-41 0 0,18 0 0</inkml:trace>
  <inkml:trace contextRef="#ctx0" brushRef="#br0" timeOffset="149224">12365 13494 24575,'30'0'0,"9"0"0,-12 0 0,-5 0 0,1 0 0,-23 23 0,24-17 0,-18 18 0,41-24 0,-41 15 0,33-11 0,-35 35 0,35-33 0,-24 17 0,-1 1 0,31-2 0,-19-9 0,-1 1 0,-2 7 0,-1-2 0,5-16 0,-1-1 0,4 22 0,-7-1 0,-7-17 0,-12 41 0,35-41 0,-33 18 0,41-24 0,-41 0 0,17 0 0,1 0 0,-18 0 0,17 15 0,-23-11 0,0 12 0,16-16 0,11 0 0,-5 0 0,25 0 0,-18 0 0,1 24 0,9-19 0,-35 19 0,12-24 0,31 0 0,-36 0 0,36 0 0,-23 0 0,-18 0 0,33 0 0,-12 0 0,-5 11 0,2 2 0,21-8 0,-19 8 0,-1-2 0,-4-11 0,5 11 0,-5 1 0,-15-6 0,18 18 0,15-24 0,-29 16 0,22-15 0,-2 1 0,-24 14 0,18-3 0,-1-2 0,-17-5 0,18 4 0,-1 3 0,-17 11 0,18-19 0,-9 19 0,13-1 0,17-17 0,-19 7 0,1-2 0,18-11 0,-20-1 0,1 2 0,19 15 0,-19-16 0,1 3 0,-4 17 0,-1 0 0,5-14 0,-5 17 0,-5 1 0,-11-19 0,18 19 0,-24-24 0,0 23 0,23-17 0,7 34 0,15-37 0,-18 17 0,-3 0 0,-3-14 0,5 17 0,-5 1 0,-15-19 0,12 19 0,3 0 0,7-19 0,-7 19 0,26-8 0,-41-12 0,18 11 0,-1-15 0,-17 24 0,33-18 0,-14 5 0,1 1 0,18 0 0,3 0 0,-5 1 0,2 3 0,-8-2 0,2 2 0,-4-1 0,-5-1 0,-2 0 0,8 7 0,-1-3 0,-8-16 0,1 2 0,3 13 0,2 7 0,-2-3 0,-3-3 0,1-2 0,3-2 0,2 0 0,-7 3 0,-14 7 0,-2-1 0,13-8 0,1-1 0,-9 9 0,-1-1 0,15 6 0,11-13 0,-36 9 0,35 5 0,-33 1 0,15-18 0,5-1 0,3 13 0,0-18 0,11 17 0,-16-22 0,3-2 0,4 9 0,4 0 0,0-8 0,2-1 0,-5 6 0,-6 14 0,-1 1 0,14-18 0,-7 2 0,-26 19 0,33-23 0,-35 0 0,35 24 0,-33-18 0,15 17 0,5 1 0,-5-18 0,3 13 0,3 1 0,18-16 0,-15 35 0,17-33 0,-41 41 0,33-41 0,-35 41 0,35-41 0,-33 17 0,17-23 0,-23 0 0,0 0 0,24 16 0,5-12 0,-8 14 0,3 3 0,8-11 0,5-3 0,-8 5 0,-12 15 0,0-1 0,29-10 0,-6-2 0,-36 9 0,35-23 0,-33 0 0,17 0 0,1 0 0,-18 0 0,17 0 0,1 0 0,21 16 0,-6-15 0,2 2 0,-7 16 0,-1 1 0,7-17 0,-6 0 0,-12 20 0,2-23 0,-24 0 0,0 0 0</inkml:trace>
  <inkml:trace contextRef="#ctx0" brushRef="#br1" timeOffset="174083">13618 14852 24575,'45'0'0,"-8"-11"0,0-2 0,-11 11 0,-1-1 0,9-10 0,1 2 0,-8 10 0,-3 2 0,-3-1 0,3 0 0,-24 0 0</inkml:trace>
  <inkml:trace contextRef="#ctx0" brushRef="#br1" timeOffset="175690">14094 14799 24575,'41'-26'0,"0"-1"0,5 11 0,5 1 0,-9 1 0,-19 0 0,-1 1 0,11-2 0,5 1 0,-7 3 0,-3 6 0,-7-19 0,26 24 0,-41 0 0,18 0 0</inkml:trace>
  <inkml:trace contextRef="#ctx0" brushRef="#br1" timeOffset="177117">14588 14605 24575,'0'29'0,"0"11"0,0-36 0,0 11 0,0 9 0,0 5 0,0 3 0,0 5 0,0 10 0,0 2 0,0-10 0,0 0 0,0 8 0,0-2 0,0-17 0,0-3 0,0 20 0,0-17 0,0 11 0,0-33 0,0 17 0,0-23 0,0 0 0</inkml:trace>
  <inkml:trace contextRef="#ctx0" brushRef="#br1" timeOffset="178786">14588 15769 24575,'0'43'0,"0"2"0,0-15 0,0 17 0,23-26 0,-17 7 0,18-13 0,-24-15 0,0-15 0,0-9 0,0-3 0,0 2 0,0-1 0,0-8 0,0-1 0,0-4 0,0 4 0,0 7 0,0-10 0,0 6 0,0 26 0,0-18 0,0 9 0,0 11 0,0-12 0,0 16 0,0-23 0,0 17 0,0-18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32:51.75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20867 3722 24575,'0'40'0,"0"1"0,0-1 0,-4 0 0,-3 1 0,0 1 0,2 0 0,2 1 0,2 0 0,1 1 0,-2 0-656,-2-3 1,-2 1-1,1 1 1,0-1 0,1 0 385,3 6 1,1 0 0,1 0 0,-1 2 269,0-8 0,-1 2 0,1 2 0,-1-1 0,2 0 0,0-2 0,3 0 0,1-1 0,1-1 0,-1 1 0,-1 1 0,-3-1 0,0 2 0,-2 0 0,1 0 0,1-2 0,3-1 0,3 9 0,4-1 0,0-2 0,-1-1 0,-3-2 0,0-1 0,0-1 0,-1 0 0,2 7 0,-1-2 0,0 0 0,1-3 0,1-1 0,-3-3 378,-5 5 1,-2 0-379,0-6 0,0 2 0,3-1 0,5-6 0,2-2 0,-1 4-83,-5 2 0,-3 3 1,0 1-1,3-3 83,3 6 0,3-2 0,-1 1 0,1 2 0,-1 1 0,-1 1 0,-5-8 0,-2 1 0,1-1 0,2-2 0,4-1 0,1-3 0,0 2-69,-1 10 1,-2 1-1,-1-2 69,-3-9 0,0-2 0,1 0 0,6 11 0,-1 0 0,-5-11 0,-3 2 0,0-2 0,1 4 0,0-2 1037,-1-1 1,2-1-1038,11-8 0,0-1 473,-6 20-473,6-18 0,-1-1 332,-11 3 1,0-6 0,0-23 0</inkml:trace>
  <inkml:trace contextRef="#ctx0" brushRef="#br0" timeOffset="3265">18927 14605 24575,'41'-23'0,"0"0"0,0-1 0,0 1 0,1 0 0,-1 0 0,-4 4 0,0 1 0,0 1 0,0-1 0,1-2 0,3-2 0,-5 2 0,1-3 0,2-1 0,0-2 0,2 0 0,0-1 0,0 0 0,0 0 0,-1 1 0,-1 1-365,2 0 1,0-1 0,0 2 0,-1-1 0,1 0 0,-1 0 0,0 0 0,0-1 0,1 0 36,-4 1 0,0 0 0,1-1 1,-1 0-1,1-1 0,-1 1 1,-1-1-1,1 1 0,-1 0 1,-1-1-83,6-4 0,0 0 1,-1 0-1,-1-1 1,0 1-1,-1 0 0,0 2 1,-2 0 440,3-1 0,0 1 1,-2 0-1,-1 1 1,-1 1-1,-4 0-31,4-6 0,-3 1 0,-3 2 0,-3 3 935,3-1 0,-5 3-935,-1-14 0,-23 35 0,7-33 0,2-12 0,-8 21 0,2-1 1092,6-10 0,5-6 0,2 2-1077,1 5 0,1 1 0,0-2-15,-6 4 0,0-3 0,0 0 0,3 0-48,8-4 0,4 1 0,-1-2 0,-4-1 48,-9-4 0,-4-3 0,-1 1 0,5 5-107,11 1 1,4 4-1,-6 0 107,-12 0 0,-5 0 0,2 6 0,6 10 0,-2 3 0,-11-8 2332,0 6-2332,0-1 2218,0-21-2218,1 18 0,-2-3 0,-11-11 0,0-2 0,9 3 0,0-1 0,-8-4 0,-1 0 207,3 3 0,2 4-207,3-7 0,-12-2 0,-7 41 0,17-18 0,-18 24 0,1 0 0,17 0 0,-17 0 0,7 0 0,12 0 0,-12 0 0,16 0 0,0 0 0,0-23 0,0 1 0,0-2 0,0-3 0,0-18 0,0 18 0,0 1 0,0-3 0,0 5 0,0 9 0,0 11 0,0-12 0,0 32 0,-23 11 0,9-5 0,-2 1 0,-10 4 0,-1-1 0,12-3 0,1-1 0,-7 4 0,3-1 0,14 20 0,-14-18 0,-3-1 0,7-3 0,-2-1 0,-9 4 0,-3-1 0,6-2 0,-1-1 0,-2 4 0,-1 1 0,-8 9 0,0-3 0,9-16 0,-1-1 0,-13 18 0,3-5 0,15-23 0,-3 17 0,24-23 0,24-23 0,-3-22 0,1 13 0,6-4 0,-3 0 0,-7 4 0,-3 0 0,3 0 0,5-3 0,2-1 0,-5 3 0,-6-4 0,0 5 0,25 3 0,-33 6 0,17 7 0,-23 12 0,0-12 0,0 16 0,24 0 0,-18-23 0,17 17 0,-23-18 0,24 24 0,-18 0 0,17 0 0,-7 24 0,11-3 0,-6-7 0,3 0 0,9 7 0,3-3 0,3-14 0,2-2 0,3 9 0,2 1 0,-6-3 0,1 0 0,-2-3 0,1-3 0,-2 0 0,10 7 0,-3 3 0,-18 0 0,-2-2 0,21-5 0,-19 17 0,-11-7 0,-16-12 0,0 12 0,0-16 0,0 23 0,0-17 0,0 17 0,0-23 0</inkml:trace>
  <inkml:trace contextRef="#ctx0" brushRef="#br0" timeOffset="5585">20708 3669 24575,'-7'26'0,"-1"1"0,8 0 0,-4-1 0,-25-3 0,-5-1 0,17 3 0,-1 1 0,-10-4 0,-6 0 0,4 2 0,1 13 0,1 1 0,1-11 0,-2-1 0,1 1 0,0 2 0,2 0 0,-1-3 0,-6 3 0,0-1 0,6-5 0,0 0 0,6 0 0,0 22 0,-3-18 0,24-11 0,0-32 0,24-11 0,-3-18 0,-8 19 0,2-1 0,4-7 0,1-1 0,-6 7 0,1 0 0,10-14 0,3-1 0,-5 16 0,2 0 0,-4 1 0,-5-9 0,1 3 0,15 6 0,-1 1 0,-10-14 0,7 33 0,-13-41 0,9 41 0,-18-17 0,17 23 0,1 0 0,-18 0 0,17 0 0,1 0 0,-18 0 0,33 0 0,-35 0 0,35 23 0,-10-17 0,-14 16 0,0 3 0,9-13 0,-1-2 0,-2 17 0,7-11 0,11-16 0,-10 0 0,1 0 0,-7 23 0,-23-17 0,24 18 0,-18-24 0,33 0 0,-35 23 0,35-17 0,-33 18 0,17-24 0</inkml:trace>
  <inkml:trace contextRef="#ctx0" brushRef="#br0" timeOffset="8158">21096 7497 24575,'0'36'0,"0"0"0,0-1 0,0-1 0,0-8 0,0 1 0,0 6 0,0 2 0,0 5 0,0 1 0,0 4 0,0 0 0,0-5 0,0 0 0,0 4 0,0-4 0,0-6 0,0 0 0,0-6 0,0-22 0,0 18 0,0-1 0,0-17 0,11 21 0,2 9 0,-10-9 0,0 3 0,10 12 0,5 6 0,-2-1 0,-6-11 0,-1-1 0,1 2 0,1-1 0,0 3 0,1-2 0,-1-6 0,4-4 0,-2-3 0,-3 11 0,-5-8 0,-5-23 0,0 12 0,0 8 0,0 5 0,-1-4 0,2 3 0,11 5 0,0 2 0,-9 5 0,0 1 0,9 3 0,-1 2 0,-10-7 0,-3 3 0,3-4 0,11 2 0,0-1 0,-10 9 0,2-4 0,8-20 0,-1-3 0,-11 7 0,0 11 0,0-33 0,0 17 0,0-23 0,0 24 0,0 5 0,0 15 0,0 4 0,0-16 0,0-1 0,0 13 0,0-4 0,0-12 0,0 11 0,0-57 0,0 36 0,0-42 0</inkml:trace>
  <inkml:trace contextRef="#ctx0" brushRef="#br0" timeOffset="22868">17763 7832 24575,'46'-12'0,"0"0"0,-12 6 0,3 1 0,1 0 0,2 0 0,-2-1 0,1 1 0,1 0 0,1-1 0,1 0-656,4-2 1,2 0-1,1-1 1,-1 1 0,0 2 282,-3 3 1,-1 2 0,0 1 0,0 0 0,0-2 372,-1-2 0,-1-1 0,0-1 0,0 1 0,-1 2-95,7 1 1,0 2 0,0 1 0,2 0 94,-9-1 0,2 0 0,1 0 0,0 0 0,-1 0 0,-1 0 0,1 0 0,-2 0 0,0 0 0,0 0 0,2 0-205,-1 0 1,1 1 0,1-1 0,-1 1 0,0-2 0,-1 0 204,3-3 0,-2-1 0,0-1 0,0 1 0,1 1 0,0 2 0,1 1 0,0 1 0,-1-1 0,1-1 0,0-2 0,-1-1 0,1-1 0,0 1 0,0 2 0,1 1 0,0 2 0,1 0 0,0 1 0,0 0 0,1-1 0,1 1 0,0-1 0,0 0 0,1-1-396,-7-2 0,0-1 0,0-1 0,1 1 1,-1-1-1,1 2 396,2 1 0,0 1 0,0 1 0,0 0 0,-1-1 0,1-1 0,-2-1 0,1-1 0,0-1 0,-1 0 0,-1 1 0,-2 2 144,11 0 1,-2 3 0,-1-1-1,0 1-144,-1-1 0,-2 0 0,1 0 0,1 0 0,-8 0 0,1 0 0,0 0 0,0 0 0,-1 0 0,6 0 0,-2 1 0,1-1 0,1-1 0,-4-2 0,2 0 0,0-1 0,0 1 0,-1 0 0,6 2 0,0 0 0,-1 1 0,-4-2 379,1-2 0,-3-2 0,3 0-379,-6 2 0,3 0 0,1 0 0,0-1 0,-5-1 0,7-3 0,-3-2 0,1 2 407,-3 1 0,2 0 0,1 1 0,-4 0-407,4-1 0,-3 1 0,-3-1 0,1-5 0,-2 2 1537,-1 8 0,-1 0-1537,3-9 0,0 1 0,-4 9 0,1 4 0,6-2 0,4 0 0,-1 0 198,-3 0 1,-1 1 0,2-2-199,9-4 0,1-1 0,-3 1 0,-12 4 0,-3 0 0,0-1 0,12-6 0,-6 0 875,-11 8-875,11 0 0,-57-23 0,20-6 0,-20 8 0,-12-2 0,4-2 0,3-15 0,3 0-726,-6 1 1,1 3 725,4 8 0,2 3 0,-10-14 0,3 25 0,-1 1 0,4-10 0,1 0 0,-5 8 0,3 1 0,2-9 0,-25 23 0,18 0 2678,0 0-2678,-11 0 0,37 0 0,-13 0 0,16 0 0,0 0 0,16 0 0,-13 23 0,37-17 0,-11 17 0,3-10 0,5-2 0,3 0 0,0 0 0,-2 1 0,-2 3 0,1 6 0,-5-3 0,-4-12 0,-7 18 0,-3-1 0,-12-17 0,17 17 0,-23 1 0,0-18 0,24 33 0,-18-11 0,13-7 0,1 3 0,-18 2 0,0 1 0,17-4 0,1-1 0,-14 5 0,17-5 0,1-5 0,-18-11 0,17 18 0,-23-1 0,0-17 0,-23 18 0,17-24 0,-32 15 0,-10 9 0,21-9 0,-1 3-535,-4 4 1,-5 5-1,-1 3 1,2-1 534,5-2 0,2 0 0,0 1 0,-2 0 0,-6 1 0,-1 1 0,-1 0 0,4 0 0,-1 6 0,3-1 0,0-2 0,1-8 0,0-3 0,4 0 0,4 1 0,3-1 0,-6 5 0,11-11 0,16-16 0,-24 23 0,18-17 1069,-17 18 0,-1-1-1069,19-17 0,-19 18 0,24-24 0</inkml:trace>
  <inkml:trace contextRef="#ctx0" brushRef="#br1" timeOffset="34904">19068 7779 24575,'23'-43'0,"-9"21"0,2-1 0,9-11 0,3-1 0,-6 7 0,1-1 0,1-4 0,3-2 0,0-2 0,2-4 0,-1 3 0,-7 9 0,-1 2 0,2-1 0,0-2 0,3-1 0,-1 0 0,-3 3 0,3-9 0,-3 5 0,6 3 0,-5 3 0,-4 5 0,-12 15 0,17-11 0,1-5 0,-19-5 0,17 4 0,3 0 0,-3-6 0,5 6 0,-11 23 0,-16-24 0,24 2 0,-1-11 0,7-8 0,-4 14 0,4 0 0,2-2 0,1-2-566,0-1 0,0-3 0,2 0 0,0 0 1,0 2 565,-3 4 0,0 2 0,0 1 0,0 0 0,-2-1 0,5-7 0,0-1 0,-3 1 0,-4 5 0,1 1 0,-7 3 0,-7-4 0,9 5 0,-18 24 0,17 0 0,-23-15 2829,24-13-2829,-10 7 0,1-3 0,8-9 0,-1-2 0,-8 6 0,0 1 0,7-8 0,-3 3 0,-12 4 0,17 14 0,1 6 0,-18 9 0,17-23 0,-23 17 0,24-18 0,-18 48 0,33-18 0,-12 17 0,-5-10 0,1-2 0,4-8 0,-1 0 0,-3 7 0,-1 3 0,4-1 0,-1 0 0,20 9 0,-10 5 0,-1-1 0,-1-3 0,-1-11 0,-1 1 0,-2 12 0,-3-22 0,1 2 0,-4 18 0,-1 3 0,5-14 0,-3-1 0,-2 18 0,1-7 0,1-3 0,-3-12 0,-8 17 0,2 1 0,24-18 0,-9 17 0,-1-23 0,-6 24 0,1-18 0,-18 33 0,23-14 0,5 1 0,-18-1 0,1 1 0,16 8 0,2 0 0,-12-7 0,0-3 0,2 0 0,1-3 0,-4-6 0,1 0 0,3 9 0,1-1 0,18-2 0,-20 5 0,1-1 0,19-3 0,-31 2 0,1-1 0,32-17 0,-25 33 0,13-12 0,4-3 0,-17-11 0,-1 1 0,3 10 0,2 4 0,-1-9 0,20-13 0,-16 33 0,-5-35 0,-24 12 0,23-16 0,-1 9 0,1 5 0,6-1 0,-1 4 0,-5 8 0,-1 2 0,3-4 0,-3 0 0,-11 3 0,0-1 0,16-4 0,12 3 0,-33-1 0,18-17 0,-1 18 0,-17-1 0,16-13 0,3 2 0,-14 12 0,0 3 0,13-5 0,3 1 0,-4 3 0,-1 1 0,-6-5 0,-3 1 0,-1 3 0,0-1 0,11-4 0,-29 1 0,-5 3 0,5 20 0,-18-17 0,-5 1 0,7 7 0,-1-3-1428,-4-18 0,3-1 1428,13 10 0,0-1 0,-12-13 0,-1 2 0,9 22 0,1 6 0,-18-7 0,-5 1-293,11-1 0,-1 3 1,0-1 292,-2-5 0,-1 0 0,-1 0 0,-4 4 0,0 1 0,1 0 0,3-5 0,2-1 0,-1 2 0,-1 2 0,0 2 0,-3 1 0,4-7 0,-2 3 0,-1 0 0,0-1 0,2-2 0,-7 4 0,2-3 0,-4 3-241,6-3 0,-4 3 0,-1 2 0,1-4 0,3-6 241,-1-5 0,3-5 0,0 1 0,0 10 0,1 1 0,1-5 1259,-4-11 1,1-1-1260,7 13 0,2 1 0,2-9 0,0 0 0,-4 7 0,3 1 946,3 4-946,-4-7 0,3 0 1474,16 9-1474,-14-3 0,1 1 0,15 2 0,-12 10 0,-7-35 0,17 36 0,-18-35 0,24 43 0,0-27 0,0 7 0,-23-13 0,17-15 0,-18 0 0,24 0 0,0 0 0,-23 0 0,1-15 0,-2 2 0,-3-2 0,5-7 0,-1-1 0,-3 1 0,-1-1 0,5-3 0,-1 1 0,-2 3 0,-1-1 0,3-4 0,1 1 0,-7-3 0,5-11 0,1 36 0,1-35 0,-5 33 0,7-15 0,1-5 0,-11-3 0,1 0 0,-2 9 0,-1 0 0,-1-7 0,-2 5 0,1-1 0,5-7 0,3 7 0,5-1 0,15 3 0,-14-3 0,1-3 0,15-18 0,-12 15 0,-7 7 0,-9 20 0,-5 6 0,-4-3 0,-4 0 0,1 0 0,-4 0 0,3 0 0,10 1 0,2-1 0,-1-1 0,-7-6 0,0-2 0,3 1 0,-1 7 0,4-4 0,-1-14 0,3-1 0,7 19 0,1-2 0,3-16 0,-1-1 0,-4 18 0,1-2 0,3-18 0,1-3 0,-5 10 0,3 1 0,2-16 0,-1 8 0,-1 5 0,3 13 0,-5-15 0,1-1 0,3 14 0,-3-4 0,3-3 0,16-11 0,-41 18 0,26-17 0,-7-1 0,13 18 0,-9-17 0,18 23 0,-17 0 0,23 0 0,0-16 0,0 12 0,0-35 0,0 33 0,0-41 0,-24 26 0,21-4 0,0-1 0,-9 2 0,1 3 0,11-9 0,0-17 0,-24 41 0,18-17 0,-17 7 0,23 12 0,0-11 0,0 15 0,-16 0 0,12 0 0,-11 0 0,15 0 0</inkml:trace>
  <inkml:trace contextRef="#ctx0" brushRef="#br0" timeOffset="42101">15170 4445 24575,'0'49'0,"0"0"0,0-5 0,0 4 0,0 2 0,0-2 0,0-8 0,1-2 0,-1 1 0,-1 3-656,-3 4 1,-1 4-1,0 0 1,-1 0 0,2-5 649,2 7 1,1-4 0,-2-1 5,-4-4 0,-3-2 0,4-6 1034,6 11-1034,0-7 0,0-35 0,0 11 0</inkml:trace>
  <inkml:trace contextRef="#ctx0" brushRef="#br0" timeOffset="44417">15505 4745 24575,'0'45'0,"0"0"0,0 2 0,0 2 0,0-2 0,0 4 0,0 0-885,-1-4 0,0 0 0,3 0 885,5 1 0,2 0 0,-2-3 0,-4-9 0,-3-3 0,3 0 0,8 17 0,2-8 844,3-12-844,-13 17 437,13-41-437,-16-6 0,0-93 0,-1 59 0,1-2 0,1-1-193,4 1 1,1-3 0,1 1 0,-1 2 192,-4-4 0,-2 2 0,4 2 0,8-5 0,-1 2 0,-10 3 0,-2 3 1319,1-12-1319,24 18 0,-19-13 0,19 34 0,-24-17 0,16 23 824,-12 23-824,11 23 0,-14-19 0,-2 2 0,1 14 0,0-1 0,0-14 0,0 1 0,0 18 0,0-2 0,0-10 0,0 0 0,0-7 0,0-24 0,0 35 0,0-33 0,0 17 0,0 1 0,0-3 0,0 7 0,0 11 0,24-33 0,-18 41 0,17-41 0,-23 17 0,24-23 0,-18-23 0,4 2 0,3-3 0,0-15 0,-2-3 0,-8 9 0,-1 0 0,5 1 0,2-2 0,-1 2 0,1-2 0,-2 1 0,-5-6 0,0-2 0,4-7 0,3 3 0,3 20 0,0 0 0,-11-13 0,4 1 0,30 2 0,0 1 0,-29 8 0,0 1 0,26 0 0,-1 0 0,-27-15 0,35 34 0,-33-17 0,17 23 0,-23 0 0</inkml:trace>
  <inkml:trace contextRef="#ctx0" brushRef="#br0" timeOffset="45968">16122 5697 24575,'0'-19'0,"24"-20"0,-18 9 0,17 1 0,-23-18 0,0 41 0,0-18 0,0 24 0,24 0 0,-18-15 0,17-13 0,-11 7 0,0-3 0,9-21 0,7 18 0,-13 11 0,-15 32 0,0-12 0,0 35 0,0-10 0,0 16 0,0-19 0,0-1 0,0 20 0,-7-19 0,-1 1 0,6 7 0,0 1 0,-6-6 0,0-1 0,8 17 0,0-11 0,0-6 0,0-18 0,0 20 0,0 3 0,0-4 0,0 1 0,0-7-820,-23-23 1,17 0 0,-18 0 0</inkml:trace>
  <inkml:trace contextRef="#ctx0" brushRef="#br0" timeOffset="47417">16757 4692 24575,'0'34'0,"0"1"0,0 5 0,0 0 0,0-7 0,0 1 0,0 15 0,0 0 0,0-24 0,0 0 0,0 20 0,0 3 0,0-8 0,0 0 0,0 5 0,0 0 0,0-4 0,0-2 0,0-7 0,0-3 0,0-3 0,0-1 0,0 20 0,0-18 0,0-1 0,0 4 0,0 9 0,0-35 0,0 11 0,24-15 0,-18 0 0,17 0 0,-23 0 0</inkml:trace>
  <inkml:trace contextRef="#ctx0" brushRef="#br0" timeOffset="48665">17286 5133 24575,'30'0'0,"17"0"0,-41 0 0,33 0 0,-12-24 0,18 19 0,-17-8 0,-3 2 0,5 11 0,9 0 0,-35 0 0,12 0 0,-16 0 0,23-24 0,-17 19 0,18-19 0</inkml:trace>
  <inkml:trace contextRef="#ctx0" brushRef="#br0" timeOffset="50031">17428 4974 24575,'0'27'0,"0"-1"0,0 3 0,0 19 0,0-27 0,0 3 0,0 3 0,0 18 0,0-18 0,0-1 0,0 19 0,0-19 0,0-1 0,0 20 0,0-15 0,23 9 0,-17-35 0,17 11 0,-23-15 0,0 0 0,0 0 0</inkml:trace>
  <inkml:trace contextRef="#ctx0" brushRef="#br0" timeOffset="51800">18063 4445 24575,'0'34'0,"0"1"0,0-2 0,0 2 0,0 0 0,0 11 0,0 5 0,-1-13 0,0 5 0,0 3 0,1-1 0,3-4 0,3 6 0,4-3 0,-3 0 0,-5 7 0,-1 0 0,2-4 0,10 4 0,-3-15 0,-10-31 0,0 19 0,0-24 0,0 16 0,0 11 0,0 18 0,8-11 0,0 1 0,-6-6 0,0-1 0,14 17 0,-16 2 0,0-41 0,0 17 0,0-23 0,0 0 0,0 0 0</inkml:trace>
  <inkml:trace contextRef="#ctx0" brushRef="#br0" timeOffset="54117">18345 4939 24575,'0'33'0,"0"1"0,9-2 0,5 2 0,2-1 0,2 2 0,1 1 0,-1-2 0,0 1 0,1 0 0,1-2 0,7 5 0,1-3 0,-3 0 0,-8-2 0,-3 0 0,0-3 0,8 7 0,-5-11 0,-13-20 0,12-6 0,-16-45 0,0-1 0,0-4 0,0 16 0,0 0 0,0 0 0,0-17 0,0 4 0,0 10 0,0 5 0,0 5 0,0 11 0,0-8 0,0 19 0,0-19 0,0 24 0,0 0 0,0 39 0,0-5 0,11-1 0,1 2 0,-9-8 0,0-1 0,10-2 0,-2-3 0,-11 7 0,0 11 0,0-33 0,0 41 0,0-41 0,0 17 0,0-23 0,23 0 0,-17 0 0,18-23 0,-24-23 0,-1 19 0,2-2 0,10-17 0,1 0 0,-9 9 0,0-1 0,5 3 0,1-1 0,-2 3 0,-6 7 0,-2 1 0,1-7 0,0 1 0,0 4 0,0-18 0,0 16 0,0-18 0,0 41 0,0-18 0,0 8 0,0 13 0,0-13 0</inkml:trace>
  <inkml:trace contextRef="#ctx0" brushRef="#br0" timeOffset="56465">19068 5274 24575,'29'0'0,"18"0"0,-41 0 0,18 0 0,-24 0 0,23 0 0,-17 0 0,18 0 0,-24 24 0,0-19 0,0 35 0,0-13 0,0 18 0,0 0 0,-11-8 0,-2 1 0,11-5 0,-2 0 0,-18 7 0,-3 1 0,11 5 0,-1 0 0,-7-8 0,-1-2 0,8-7 0,2-1 0,3 7 0,5-7 0,5-22 0,0 17 0,-24-23 0,18 0 0,-17 0 0,-1 0 0,18-23 0,-17 17 0,23-41 0,0 41 0,0-33 0,0 35 0,0-35 0,0 33 0,0-41 0,0 41 0,0-18 0,23 1 0,-17 17 0,18-18 0,-24 24 0,23 0 0,-17 0 0,18 0 0,-24 24 0,15-18 0,-11 17 0,12-23 0,7 0 0,-17 0 0,18 0 0,-24 0 0,23 0 0,-17 0 0,18-23 0,-1 17 0,-17-33 0,18 35 0,-24-35 0,0 33 0,15-41 0,-11 41 0,12-18 0</inkml:trace>
  <inkml:trace contextRef="#ctx0" brushRef="#br0" timeOffset="57986">19456 4304 24575,'0'34'0,"0"0"0,0 0 0,0 8 0,0 3 0,0-1 0,0-2 0,0-1 0,0 2-733,0 5 0,0 1 0,0 1 733,0-1 0,0 1 0,0-1 0,0-2 0,0-1 0,0-1 0,0-8 0,0-1 0,0 0 235,0 3 0,0 0 0,0-3-235,0 7 0,0-6 363,0 9-363,0-7 0,0-35 0,0 35 1131,0-33-1131,0 25 0,0 8 0,0-13 0,0-1 0,0 15 0,0 1 0,0-6 0,0-2 0,0 12 0,0-17 0,0-13 0</inkml:trace>
  <inkml:trace contextRef="#ctx0" brushRef="#br0" timeOffset="59235">19562 5221 24575,'43'0'0,"-9"0"0,1 0 0,-10 0 0,1 0 0,13 0 0,-4 0 0,-13 0 0,1 0 0,1 0 0,-19 0 0,43 0 0,-27 0 0,3 0 0,3 0 0,18 0 0,-15 0 0,-7 0 0,-23 0 0</inkml:trace>
  <inkml:trace contextRef="#ctx0" brushRef="#br0" timeOffset="60517">19791 5662 24575,'30'0'0,"17"0"0,-42 0 0,43 0 0,-27-23 0,5 20 0,-1 0 0,-3-21 0,25 24 0,-41 0 0,17 0 0,1-23 0,-19 17 0,19-18 0,-24 24 0,0 0 0,0 0 0</inkml:trace>
  <inkml:trace contextRef="#ctx0" brushRef="#br0" timeOffset="62668">20426 5027 24575,'0'-45'0,"0"18"0,0-13 0,24 11 0,-18 0 0,13 3 0,1 5 0,-16 15 0,35-18 0,-33 24 0,17 0 0,-23 0 0,24 0 0,-18 0 0,17 24 0,-23-18 0,24 17 0,-18-23 0,33 0 0,-12 0 0,-5 0 0,25 0 0,-41 0 0,17 0 0,-23 0 0,0 0 0,-23 24 0,9-3 0,-2 3 0,-7 3 0,1 2 0,8 5 0,1 1 0,-7-1 0,1 1 0,3 4 0,2 2 0,1-3 0,-3-1 0,-9-2 0,3-2 0,19-6 0,0-3 0,-21-2 0,24 25 0,0-41 0,-15 33 0,11-12 0,-15 6 0,-1 3 0,16-11 0,2 1 0,-11 11 0,2 0 0,11 8 0,0-15 0,0-7 0,10-41 0,4-11 0,7 2 0,1-3 0,4-6 0,1 4 0,4 5 0,4 3-265,-5 2 0,2-2 0,2-1 1,-2 4 264,0 0 0,-1 3 0,2 0 0,9-4 0,3 1 0,-5 3 0,-5 3 0,-3 3 0,-4 5 0,-5-2 0,-8-15 0,-15 19 0,0-19 0</inkml:trace>
  <inkml:trace contextRef="#ctx0" brushRef="#br2" timeOffset="94959">19227 5944 24575,'43'0'0,"2"0"0,-18-1 0,-1 2 0,-3 11 0,-1 0 0,5-6 0,13 17 0,-11-23 0,16 0 0,-20 0 0,1 0 0,8 0 0,1 0 0,-9 0 0,-1 0 0,0 0 0,0 0 0,15 0 0,-34 0 0,17 0 0,-23 0 0,24 0 0,21 0 0,-6 0 0,2 0 0,-4 0 0,1 0 0,7 0 0,2 0 0,-6 0 0,-2 0 0,-6 0 0,1 0 0,5 0 0,-4 0 0,-13 0 0,1 0 0,1 0 0,-18 0 0,33 0 0,-12 0 0,-5 0 0,25 0 0,-18 0 0,16 0 0,-17 0 0,-13 0 0,9 0 0,-18 0 0,41 0 0,-41 0 0,41 0 0,-26-23 0,7 17 0,-13-18 0,-15 24 0,47 0 0,-11 0 0,-1 0 0,-2 0 0,-5 0 0,11 0 0,-33 0 0,17 0 0,1 0 0,21 0 0,-7 0 0,4 0 0,3 0 0,0 0 0,-10 0 0,1 0 0,-3 0-537,1 0 0,-1 0 537,5 0 0,-2 0 0,10 0-9,-13-11 0,2-1 9,6 10 0,-2-2 0,-13-16 0,-1 1 0,17 15 0,3 4 0,-5-9 0,0 2 0,7 12 0,2 6-450,-6-3 1,1 2 0,-4-1 449,-5 1 0,-3 2 499,5 13 0,1-3-499,-7-20 0,-2 2 9,-1 19 0,1 1-9,6-21 0,-1 0 0,-7 15 0,-1 3 0,-4-7 0,1-1 712,2-2 0,1 0-712,-3 0 0,-1 1 0,7 12 0,18-18 0,-41 17 0,18-23 0,-9 0 0,13 0 0,10-1 0,8 2 0,-7 6 0,3 2 0,2-1-135,2-5 0,3-3 0,2 0 1,-3 3 134,-2 2 0,-1 2 0,-1 0 0,-2-3 0,2-2 0,-2-3 0,-3 0 0,12 1 0,-15 0 0,-31 0 0,42 0 0,-41 0 0,34 16 0,-13-12 0,-5 11 539,1-15-539,1 0 0,16 11 0,12 2 0,-13-10 0,4-2 0,2-1 0,-2 2-285,-2 3 1,0 2 0,0 0-1,1-3 285,2-2 0,2-2 0,-1-1 0,-4 0 0,-3 1 0,-3 0 0,-4 0 0,-4 0 0,-3 0 0,23 0 0,-31 0 0,11 0 0,-6 11 0,3 2 0,20 2 0,4-1 0,-15-4 0,1 0 0,1 0 118,1 0 0,3 1 0,-1 0 0,-2-4-118,13-4 0,-2-2 0,-6 4 0,1 1 0,-3-2 0,-19-4 0</inkml:trace>
  <inkml:trace contextRef="#ctx0" brushRef="#br2" timeOffset="99751">20761 5856 24575,'0'43'0,"0"2"0,0-19 0,0 1 0,0 7 0,0 1 0,0-7 0,0 1 0,0 6 0,0-2 0,0-3 0,0 9 0,0-35 0,24 11 0,-18-15 0,17 0 0,1 0 0,-18 0 0,33 0 0,-35 0 0,35 0 0,-33 0 0,17-15 0,-20-8 0,-6-5 0,3-5 0,0-1 0,2-6 0,-4 0 0,-9 5 0,-1 1 0,10 6 0,-2 3 0,-35-4 0,35 5 0,-12 24 0,-7 0 0,17-15 0,-41 11 0,41-12 0,-18 16 0,24 16 0,0-12 0,0 35 0,0-33 0,0 41 0,0-18 0,0 16 0,0-18 0,0-3 0,0-2 0,11 3 0,2-3 0,-7-16 0,17 7 0,1-3 0,-18-10 0,17 0 0,-7 0 0,-12 0 0,11-23 0,-15 17 0,0-41 0,0 2 0,0 17 0,0-1 0,0-7 0,0 3 0,0 4 0,0-10 0,0 11 0,0 7 0,-15-3 0,11 24 0,-35 0 0,33 0 0,-18 0 0,24 24 0,0-18 0,0 33 0,0-12 0,0 18 0,0-18 0,0-1 0,0 19 0,12-18 0,0-3 0,-6-2 0,17 1 0,-7-23 0,-12 0 0,11 0 0,-15-23 0,0 1 0,0-13 0,0-4 0,0 13 0,0 1 0,0-9 0,0-1 0,0 8 0,0 3 0,0 3 0,-15-3 0,11 24 0,-35 0 0,33 0 0,-18 24 0,1-18 0,17 33 0,-6-14 0,0 1 0,10-1 0,4 1 0,10 1 0,0-1 0,-6 13 0,17-35 0,1 11 0,-18 9 0,17-18 0,-23-6 0,0-22 0,0-2 0,0-3 0,0-18 0,2 19 0,-4-1 0,-9 4 0,-1 1 0,6-5 0,-18 11 0,1 16 0,17 0 0,-18 0 0,24 39 0,0-29 0,-2 20 0,4 3 0,22-4 0,-18 16 0,17-17 0,1-13 0,-18-15 0,17-15 0,-23-13 0,0-17 0,0 16 0,-11 3 0,-1 5 0,6 15 0,-18-17 0,1 7 0,17 27 0,-18 1 0,24 33 0,12-10 0,0-1 0,-6-1 0,17 6 0,-23-15 0,24-18 0,-18-6 0,17-22 0,-30-3 0,-9-1 0,-14 5 0,1-3 0,5 24 0,24 24 0,0-3 0,0 7 0,24-13 0,-18-15 0,41 0 0,-41 0 0,17-15 0,-21-9 0,-4-3 0,2 1 0,0 1 0,0-3 0,0 3 0,0 1 0,0 24 0,0 24 0,0-18 0,0 41 0,0-41 0,0 17 0,0-46 0,0-7 0,2-3 0,-4-2 0,-9 6 0,-1 1 0,6-17 0,-4 18 0,-4 7 0,-9 14 0,17 53 0,6-14 0,1 4 0,4 1 0,18 1 0,1-33 0,-18 17 0,17-23 0,-23 0 0</inkml:trace>
  <inkml:trace contextRef="#ctx0" brushRef="#br2" timeOffset="103315">23231 7549 24575,'-27'-38'0,"1"0"0,4 13 0,-1 1 0,-1-1 0,-3-9 0,0-1 0,1 0 0,3 4 0,2 1 0,-2 1 0,-2 1 0,-1 2 0,3-1 0,0-8 0,1 2 0,-5 10 0,1 0 0,11-2 0,0 0 0,-4 3 0,-1-2 0,5-9 0,3-2 0,2 6 0,-2 1 0,-11-6 0,-1-1 0,9 1 0,1 0 0,0 5 0,-2 1 0,-5-7 0,3 1 0,14-11 0,-4 20 0,1-1 0,7-19 0,-10 1 0,-4-4 0,1 6 0,-3-2-308,1 6 1,-3-4 0,0 0-1,0 3 308,-1 2 0,0 3 0,0-3 0,2-1 0,-1-3 0,1 0 0,1 3 0,0 2 0,1 3 0,1 0 0,-3-5 0,0-1 0,0 2 0,-5-5 0,-1 4-11,-4 3 1,1 1 10,3-1 0,1 2 0,-4 4 0,1 1 0,2-7 0,0 1 0,-3 11 0,0 1 0,3-3 0,0-1 614,-2 4 1,0-1-615,2-3 0,0-1 11,-3 4 0,0 1-11,2-3 0,2-1 0,9 3 0,-1 1 0,-25-7 0,33-18 0,-41 41 0,41-34 0,-33 13 0,35 5 0,-12-25 0,16 18 0,-23 0 0,17 5 0,-18 24 0,24-16 0,0 13 0,0-37 0,0 34 0,0-17 0,0 23 0,0 0 0,0 0 0</inkml:trace>
  <inkml:trace contextRef="#ctx0" brushRef="#br2" timeOffset="105234">23125 7549 24575,'29'0'0,"7"6"0,-1 4 0,-8 18 0,10-7 0,1 3 0,-15 2 0,-1 1 0,0-6 0,1 3 0,2 11 0,1 4 0,-4-10 0,1 1 0,0 1 0,2 4 0,0 2 0,0 1-267,-5-4 0,-1 1 0,1 0 1,1-2 266,8 2 0,0-2 0,-2 1 0,-7 6 0,-3 2 0,2-4 0,16-4 0,-1-2 0,-16 0 0,-2 3 0,3-4 0,14 3 0,3-1 0,-9-1 0,0 3 0,-1 2 0,-4 0 0,-1 1 0,3 0 0,-1-6 0,4-2 0,-1 2 0,-4 0 0,-3 9 0,-4 2 0,1-2 0,6-2 0,1-2 0,1 1 0,1 5 0,1 1 0,-2-4 0,-2-3 0,-1-1 0,-5-3 0,1 2 0,1-5 0,3-6 0,-3-3 0,-12 8 0,17-5 0,-23-24 0,0 0 0</inkml:trace>
  <inkml:trace contextRef="#ctx0" brushRef="#br2" timeOffset="108282">23284 7638 24575,'0'29'0,"0"-5"0,0-1 0,0-17 0,0 17 0,0-23 0,0 0 0,0-23 0,0-6 0,0-1 0,0 7 0,-24 23 0,-5 0 0,-1 0 0,-17 0 0,41 23 0,-17 7 0,23 15 0,0-20 0,0 1 0,0 19 0,0-16 0,11-3 0,1-5 0,-6-15 0,18 18 0,-1-24 0,-17 0 0,18 0 0,-24-24 0,0 18 0,0-41 0,0 41 0,0-41 0,0 26 0,0-7 0,0-11 0,-24 33 0,18-17 0,-17 46 0,23-17 0,0 33 0,0-11 0,0 17 0,0-16 0,0-5 0,23-24 0,-17-24 0,18-5 0,-34 6 0,-4 1 0,8-6 0,-17-11 0,23 57 0,0 3 0,0 6 0,0 3 0,0 15 0,0 2 0,0-41 0,23 18 0,-17-24 0,18 0 0,-24-24 0,1-2 0,-2-1 0,-23-8 0,18-12 0,-17 70 0,23 7 0,0-1 0,0 18 0,0-65 0,0 36 0,0-41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15:51:58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19262 6103 24575,'0'45'0,"0"0"0,0-8 0,0 6 0,0 2 0,0 0 0,0-3 0,0-1 0,1-1 0,-1 0 0,-1 4-547,-1-1 1,0 4 0,-1 2 0,-1 1 0,1-2 0,1-3 158,1 7 1,1-3 0,-1 0 0,-1-1 387,-1-1 0,-2 0 0,1-1 0,1-2 489,2 1 0,1-3 0,1-4-489,-1 0 0,0-5 784,0 14-784,0-43 0,0-36 0,0 6 0,0-6 0,0-11 0,0-5 0,0 2 733,0-3 1,0 0-734,-3 8 0,0-5 0,-2 1 0,0 4 0,-1 6 0,-1 3 0,0-1 0,1-9 0,-1-3 0,1 3-177,0 7 1,0 2 0,2-1 176,3-1 0,2 0 0,-1-1 0,0-1 0,0 1 0,0-1 0,0 1 0,0 0 0,0 2 0,0-2 0,0 2 0,0-2 0,0 5 0,0 8 0,0-24 1077,16 43-1077,-12-28 560,27 28-560,-27-11 0,27 15 0,-11 0 0,0 0 0,11 15 0,-27-11 0,27 28 0,-11-28 0,15 27 0,0-27 0,1 12 0,-17-16 0,13 15 0,-5-11 0,-5 28 0,17-13 0,-20 16 0,17 1 0,-18-12 0,-1 3 0,2-1 0,-3 3 0,-5 6 0,-2 0 0,0-7 0,-2-1 0,-7-1 0,0-1 0,0 10 0,0 1 0,0-1 0,-16-16 0,12-3 0,-12 0 0,1 3 0,-5 1 0,-15 11 0,15-27 0,-11 12 0,3 7 0,-9-17 0,15 14 0,1-1 0,1-15 0,5 12 0,15-16 0,0 0 0,-16 0 0,12 0 0,-12 0 0,1 0 0,11 0 0,-28 16 0,29-12 0,-13 11 0,16-15 0,0 0 0,16 0 0,-13 0 0,29-15 0,-28 11 0,27-12 0,-27 16 0,27 0 0,-11 0 0,0 0 0,19 0 0,-33 0 0,33 16 0,-35 19 0,11-9 0,1 3 0,-13 5 0,-2 2 0,15 7 0,-1 1 0,-12-7 0,-2 0 0,6-1 0,2-1 0,0-1 0,-2-2 0,-6-3 0,2-3 0,12 13 0,-15 8 0,0-27 0,0 0 0,0 11 0,0-27 0,16 12 0,-12-16 0,12 0 0,-1-32 0,-5 7 0,0-5 0,7-13 0,1-4 0,-5 12 0,-1-1 0,-2 1 0,0-2 0,0 0 0,5-6 0,1 4 0,4-1 0,-2 15 0,-1-1 0,3-9 0,11 16 0,-27 3 0,27 0 0,-27 12 0,12-11 0,-16 15 0,16-16 0,-12 28 0,11-8 0,-12 17 0,-6 9 0,4-4 0,-2 2 0,-5 15 0,-3 1 0,-1-7 0,0 0 0,0 7 0,0-2 0,3-13 0,-1-3 0,-1 0 0,2-1 0,3 11 0,-12-1 0,16 0 0,0 0 0,0 1 0,0-1 0,0 0 0,0-15 0,0 11 0,0-27 0,0 12 0,0-1 0,0-11 0,0 28 0,16-28 0,-12 11 0,12-15 0,-1 0 0,5 0 0,15-31 0,1 7 0,-10-14 0,-1-6 0,-6 15 0,1-1 0,-3 2 0,2-2 0,-4 2 0,-4-1 0,-3 3 0,8-9 0,-16 4 0,16 11 0,-12 0 0,11-11 0,-15 27 0,16-12 0,-12 16 0,12 0 0,-16 0 0</inkml:trace>
  <inkml:trace contextRef="#ctx0" brushRef="#br0" timeOffset="599">20197 6703 24575,'0'0'0</inkml:trace>
  <inkml:trace contextRef="#ctx0" brushRef="#br0" timeOffset="4767">20708 7179 24575,'0'26'0,"0"-1"0,0 14 0,0-5 0,0-1 0,0 6 0,-6-14 0,-3 1 0,-4 0 0,-2-1 0,-6 14 0,7-5 0,4-1 0,10-10 0,0 9 0,0-17 0,0 5 0,-15 15 0,12-10 0,2 1 0,-15 13 0,16-3 0,0-5 0,0-27 0,0 27 0,0-27 0,16-4 0,-12-35 0,15 16 0,1-1 0,-17-6 0,0 1 0,20-11 0,-7 1 0,-12 0 0,11 15 0,-15 5 0,16-1 0,-12 12 0,12-12 0,-16 1 0,15 11 0,-11-28 0,12 13 0,-16-1 0,0-11 0,0 11 0,0-15 0,0 0 0,0 9 0,0 1 0,0-14 0,-16 3 0,-3 5 0,-17 27 0,-7-12 0,6 1 0,-6 11 0,23-12 0,-11 16 0,11 16 0,1-12 0,-13 27 0,13-11 0,2 3 0,-1 5 0,0-1 0,0 0 0,1 1 0,-1-1 0,-1-1 0,3-1 0,5 1 0,2-1 0,-7 14 0,15-13 0,2-1 0,-1 11 0,0-17 0,0 13 0,16 3 0,0-9 0,3 3 0,2 1 0,3 3 0,2-2-140,3-5 1,2-1 0,-1 0 139,-5 2 0,0 0 0,0-2 0,14 3 0,-4-5 0,-13-4 0,17-3 0,-35-32 0,11-19 0,-14-2 0,-2-4 0,9-4 0,0-3-128,-7 12 0,-1-3 0,3 1 128,6-2 0,3 0 0,-2-2-583,-4 5 0,-3-2 0,1 0 1,3-3 582,3 2 0,3-1 0,1-1 0,1-1 0,0-2-469,-3 6 1,0-2 0,0-1 0,1 0 0,0-1 0,1 1 0,0 1 398,3-6 1,1 1-1,1 0 1,0 0-1,0 0 1,-2 0 69,0 0 0,-2-1 0,0 0 0,-1 1 0,1 2 0,0 4-152,2 0 1,2 5 0,-2 0-1,-4 0 152,-4-15 0,-5-1 0,3 7 266,9 11 0,-1 3-266,-12-14 0,-2 2 1825,15 7-1825,-16 19 3276,0 32-2385,0 3 18,0 17-909,-7-12 0,-2 2 0,0 1 0,-1 1 0,-6 4 0,-2 3 0,1 0-586,3-5 0,2 0 0,-2 4 586,2 1 0,-1 4 0,-1 3 0,0 0 0,1 0-656,-1 2 1,-1 0-1,1 1 1,0 2 0,0 1 604,3-8 0,1 3 1,0 0-1,0 1 0,-1 1 1,1-1-1,-2 0-411,-2 2 1,-1 1 0,0-1 0,-1 1 0,1 0-1,0-1 1,3 1 461,2-3 0,1 1 0,1 0 0,0 0 0,1-1 0,-1 0 0,-1-2 0,-2 2 0,0-1 0,-1-1 0,0 0 0,1-1 0,1 0-253,0 7 0,1-1 0,0 0 0,1-1 0,1-3 253,1 0 0,1-2 0,0-2 0,0-1 312,-4 6 0,0-2 0,3-2-312,5 6 0,2-6 2776,-1-5-2776,0-19 3276,0-32-2967,10-7 1,4-5-310,3-7 0,3-4 0,3 0 0,3-3 0,3 1 43,-4 9 1,0 1 0,2-1 0,2 2-44,4-2 0,3 1 0,0 0 0,0-1 0,-7 4 0,-1-3 0,1 1 0,0 1 0,1 2 0,9 1 0,1 4 0,1 0 0,-4-4 0,-4-4 0,-2-4 0,0 1 0,0 5 31,5 6 0,1 5 1,-5-3-32,-2-14 0,-5 1 0,2 14 0,-7 3 0,-16-4 0,12-11 0,-16 12 2008,0-17-2008,0 1 0,0 0 0,0 15 0,0 4 0,0 1 0,0 26 0,0-7 0,-7 18 0,-2 7 0,7-2 0,0 1 0,-5 7 0,-1 1 0,-1 7 0,2 0 0,5-6 0,0 1 0,-6 5 0,0 0 0,8-15 0,0-1 0,0-2 0,0 1 0,0 17 0,0-6 0,0 6 0,0-23 0,0 11 0,16-27 0,4 12 0,23-32 0,-23 1 0,-3-5 0,-2-9 0,-3-5 0,-1 1 0,0-3 0,-1 1 0,-1-8 0,1 0 0,5 8 0,4 1 0,-2 1 0,2-4 0,2 3 0,12-2 0,0 2 0,-13 6 0,-1 1 0,7 1 0,-1 1 0,11-10 0,-17-1 0,-3 1 0,-16 16 0,0 3 0,0 0 0,-31-19 0,12 8 0,-2-1 0,-14-1 0,0 3 0,15 8 0,1 1 0,-13-1 0,1 5 0,7 9 0,-2-6 0,1 4 0,6 22 0,3 3 0,14 5 0,4 3 0,-2 12 0,1-5 0,-2-1 0,-15 6 0,14-6 0,0 1 0,-4-6 0,-3-1 0,-4 0 0,2 1 0,9-1 0,-2-3 0,-19-5 0,23 12 0,-16-27 0,12 12 0,-11-16 0,30 0 0,-11 0 0,12 0 0</inkml:trace>
  <inkml:trace contextRef="#ctx0" brushRef="#br0" timeOffset="6966">22031 7250 24575,'0'33'0,"0"0"0,0 0 0,0 3 0,0 1 0,0 8 0,0 3 0,0 4-656,0-9 1,-1 3-1,1 2 1,0 0 0,1-2 255,2-4 1,0-1-1,1-1 1,-1 1 0,0 1 399,-2 5 0,0 1 0,-1 0 0,0-1 0,2-2 89,1 2 0,2-2 1,0-2-1,-2-1-89,-3 2 0,0-3 0,0-1 368,0-4 1,0-1 0,0-4-369,0-2 0,0-3 0,0 1 0,0-3 0,0-5 2676,0-3-2676,-16-16 1135,12 0-1135,-27-16 0,-5-19 0,10 16 0,-3-1 0,-5-6 0,-2 1 0,1 7 0,-1 1 0,-3-1 0,0 1 0,10-2 0,1 2 0,-3 8 0,3-1 0,9-22 0,3 28 0,16-27 0,0 11 0,5-3 0,6-5 0,15-6 0,7-2 0,-10 7 0,3-2 0,1 1-310,0 3 1,2 1 0,1-1 0,-2 1 309,3-7 0,-2 1 0,1-1 0,3-2 0,2 0 0,-1 1 0,-4 6 0,-1 1 0,2 0 0,4-2 0,1-1 0,-1 2-119,-5 4 0,0 0 1,0 2 118,0 3 0,-1 2 0,-2-2 0,1-15 0,-1 1 0,7 13 0,-1 1 0,-13-6 0,-1-1 0,6 9 0,1-1 0,-7-8 0,-3 1 1214,4 1-1214,-5-7 379,-15 31-379,0-16 0,0 13 0,-15-13 0,11 16 0,-43 0 0,7-16 0,6 6 0,-2 1 0,8-1 0,1 0 0,-7 2 0,1 0 0,-6-7 0,4 11 0,4-12 0,27 32 0,-12-12 0,16 27 0,0 4 0,0 4 0,0-13 0,0-1 0,0 11 0,0-11 0,0 1 0,0 13 0,0 0 0,0 4 0,0-5 0,0-1 0,0 1 0,0-2 0,-1-9 0,2-3 0,15 7 0,-12-11 0,11 0 0,-15 11 0,0-27 0,0 27 0,16-27 0,-12 12 0,12-16 0,-16 0 0,15 0 0,-11 0 0,27 0 0,-27 0 0,43 0 0,-20 0 0,1 0 0,15 0 0,4 0 0,-9 0 0,1 0 0,-2 0 0,10 0 0,-2 0 0,5 0 0,-6 0 0,-4 0 0,7 0-820,-44-16 1,13 12 0,-16-11 0</inkml:trace>
  <inkml:trace contextRef="#ctx0" brushRef="#br0" timeOffset="10252">19333 10689 24575,'0'33'0,"0"1"0,0 4 0,0 4 0,0-1 0,0-5 0,0 0 0,0 2-820,0 5 1,0 3 0,0 2 0,0-3 759,0-6 1,0-1 0,0-1 0,0 2 59,0 5 0,0 2 0,0-1 0,0 1 0,0-2 0,1 1 0,-1-1 0,-1-1 44,-4 6 1,-1-3 0,1 0-45,3-4 0,2-1 0,-2-2 358,-6 6 0,0 0-358,7 3 0,2-2 0,-1-17 0,0-1 0,0 3 0,0-4 1758,0-7-1758,0-4 823,0-48-823,0 24 41,-2-19 1,4 0-42,14 21 0,-12-18 0,12 9 0,-1 11 0,-11-12 0,12 16 0,-16 0 0,0 0 0,16 0 0,-13 0 0,13 16 0,-16-12 0,16 11 0,-12 9 0,11-18 0,1 33 0,-12-35 0,27 11 0,-27 1 0,28-12 0,-28 12 0,35-16 0,-33 0 0,33 0 0,-35 0 0,27-16 0,-11-4 0,-1-23 0,-10 18 0,-2-3 0,2-3 0,-2 0 0,-6 3 0,2 1 0,3 0 0,3 3 0,7-11 0,-12 15 0,12 4 0,-16 16 0,0 0 0</inkml:trace>
  <inkml:trace contextRef="#ctx0" brushRef="#br0" timeOffset="14799">20303 11942 24575,'-16'-20'0,"8"-4"0,-4 1 0,-11 11 0,-5 0 0,2-13 0,-2-1 0,-7 8 0,-1 1 0,0 0 0,1-1 0,8 0 0,0 1 0,1 6 0,1 2 0,-11-7 0,1 16 0,15 0 0,5 16 0,-1 4 0,12 15 0,-11 0 0,13-10 0,4 1 0,-2 13 0,0-13 0,0-1 0,0 11 0,0-1 0,0 0 0,0 0 0,6-10 0,3 1 0,1-2 0,0-1 0,-1 4 0,1-1 0,7-3 0,-2-3 0,-11 0 0,27-4 0,-27-16 0,27 0 0,-27 0 0,28-32 0,-28 1 0,10-3 0,3-1 0,-8 12 0,1-1 0,8-9 0,0 0 0,1-7 0,-2 14 0,-2 2 0,-11 4 0,11-11 0,-15 27 0,0-12 0,0 0 0,0 28 0,0 8 0,0 5 0,0 5 0,0 4 0,0 2 0,0 1 0,0-3 0,0 5 0,-2-3 0,4-2 0,14-8 0,-7 3 0,2 1 0,24 5 0,0 0 0,-15-15 0,11-4 0,-27-16 0,27-32 0,-27-7 0,3 1 0,2-2 0,-1 11 0,0 1 0,-7-3 0,2 3 0,12-7 0,-15-1 0,16 1 0,4 0 0,-4 10 0,3-1 0,6-1 0,1-1 0,-7 0 0,1 1 0,6 0 0,-1 3 0,-5 5 0,-5-13 0,-15 28 0,-15-11 0,-5-1 0,0 12 0,-11-12 0,11 16 0,-15 0 0,15 0 0,-11 0 0,27 0 0,-11 16 0,-1 19 0,12 4 0,-4-12 0,0-3 0,8-4 0,0 11 0,0-27 0,0 28 0,0-28 0,0 11 0,16-15 0,4 0 0,24 7 0,10 2 0,-10-8 0,2 2-267,-2 5 1,4 4-1,-1-1 267,-7-5 0,-1-1 0,-4 4 0,-5 7 0,-2 3 0,6-1 0,-5-1 0,-9 3 0,-1 11 0,-3-27 0,-16 28 800,0-28-800,0 35 0,-16-33 0,-3 33 0,-5-28 0,-3-3 0,-8 9 0,-1 2 0,7-2 0,-2 1 0,1-2 0,-12-5 0,2 1 0,4 13 0,3-3 0,-10-18 0,23 12 0,5-32 0,30-19 0,13 1 0,3-3 0,-10-3 0,3-2-388,8 8 0,7-1 1,-4 0 387,-9 2 0,-2 0 0,1 1 0,-2 6 0,2 2 0,1 0 0,1 0 0,3-1 0,0 1 0,-3-1 0,0-5 0,-3 0 0,3-1 0,2 5 0,2-1 0,1 0 0,-2-2 0,-2-4 0,-2-2 0,0 0 0,-1 1 0,-1 2 0,-2 0 0,0 1 0,1 0 0,6-6 0,1 1 0,-3-1 0,-7 0 0,-4-2 0,3 6 0,8 2 0,-3 5 0,-5-17 0,-3 27 0,-47 32 0,7 11 0,-8 5 0,-3 5 0,8-5 0,0 2 0,3-5 0,0 1 0,1-2 0,-4 0 0,-1-2 581,-7 0 1,3-1-582,9 11 0,-2-27 0,3 1 0,18 22 0,-12-28 0,16 11 0,0-15 0,0 0 0,16 16 0,4-12 0,15 27 0,0 4 0,-9-16 0,-1 2 0,-5 4 0,-1 1 0,7-9 0,-1 1 0,-7 8 0,0-1 0,17-2 0,-25 3 0,-1-5 0,7-17 0,-16 28 0,0-28 0,0 43 0,0-24 0,1 10 0,-2 1 0,-15 5 0,7-14 0,-1 1 0,-7 5 0,-1-3 0,-2-3 0,-3 3 0,-1-1 0,0-7 0,-7-11 0,-4 1 0,6 7 0,3-2 0,-13-11 0,-8 11 0,43-15 0,-28 16 0,28-12 0,-11 12 0,30-16 0,-11 0 0,12 0 0,0 0 0,-12 0 0,43-16 0,-13 0 0,2-3 0,-6 2 0,1-2 0,2 0-251,0 0 0,2-2 1,1 1-1,-3 1 251,2 0 0,-1 0 0,-1 0 0,3-1 0,0 0 0,-4 2 0,2-1 0,-5 2 0,6-2 0,-19-13 0,-16 28 0,0-11 0</inkml:trace>
  <inkml:trace contextRef="#ctx0" brushRef="#br0" timeOffset="16516">22172 11377 24575,'0'26'0,"0"-1"0,0 17 0,0 2 0,1 3 0,-2 0 0,-3-12 0,-2 1 0,1-1 0,3 0 0,2 0 0,-2-3 0,-6-2 0,0-1 0,7 20 0,2 0 0,-1-19 0,0-1 0,0 6 0,0 0 0,0-4 0,0-3 0,0 9 0,16-9 0,-12-13 0,27-15 0,-27-15 0,27-13 0,-28 3 0,-2-3 0,15-4 0,0 2 0,-12-10 0,11 17 0,1-1 0,-12-11 0,27 12 0,-27-24 0,12 27 0,-1-15 0,-11-1 0,3 11 0,2-1 0,7-13 0,-15 7 0,2-2 0,12 6 0,1 1 0,-13-9 0,-2 1 0,15-4 0,-15 7 0,-2 1 0,1 8 0,0-2 0,0-1 0,0-9 0,-16-1 0,-4 17 0,-15-13 0,10 29 0,-1 2 0,-13-14 0,13 14 0,1 2 0,-10-1 0,15 0 0,4 0 0,1 15 0,-5 5 0,-3 5 0,-5 1 0,1-7 0,-1 1 0,-7 13 0,0 1 0,7-14 0,1-1 0,-1 6 0,5 1 0,3 9 0,5 0 0,15 1 0,0-1 0,15 0 0,-11 1 0,11-12 0,2 3 0,-7 7 0,-1 2 0,8 1 0,1 1 0,-6-5 0,-1 2 0,2-2 0,12 5 0,1-1 0,-13-6 0,-1 1 0,2-1 0,11 7 0,1-3 0,-7-11 0,-3-1 0,4 8 0,-5-31 0</inkml:trace>
  <inkml:trace contextRef="#ctx0" brushRef="#br0" timeOffset="34582">8502 5168 24575,'0'34'0,"0"-1"0,0 3 0,0 2 0,0 1 0,0 3 0,0-1-378,0-4 0,0-1 0,0 1 378,0 3 0,0 1 0,0-1 0,0 11 0,0-4 185,0-17 1,0-3-186,0 4 0,0-7 188,0-20-188,0 27 0,0-27 0,0 12 575,0-16-575,0 15 0,0-11 0,0 12 0,32-16 0,7 0 0,1-1 0,6 2 0,-7 3 0,1 2 0,3 0-511,-7-2 0,2 1 0,1 0 0,0 0 511,8 3 0,0 1 0,2 1 0,2-1-534,-8-3 1,1 0-1,1 0 1,1 0 0,-1 0-1,-1-1 534,2 0 0,0-1 0,-1-1 0,0 1 0,0-1 0,4 1 0,0 0 0,1-1 0,-2 0 0,-1-1-293,5-1 0,-2-1 0,-1-1 0,-4 1 293,1 0 0,-4-1 0,2 2 0,-5 2 0,2 2 0,0-1 0,-2 0 0,4-3 0,-3 0 0,3 1 0,-2 1 0,2 2 0,1-1 0,0-1 0,4-1 0,-1-3 0,2 1 0,3-1-524,-7 1 0,1 0 0,2 0 0,1 0 0,0 0 0,0 0 524,-4 0 0,1 0 0,-1 0 0,1-1 0,1 1 0,0 1 0,1-1-256,-1 1 0,1 1 0,0 0 0,1 0 0,0 0 0,1 0 0,-2 1 0,1-1 256,-2 0 0,0 0 0,0 0 0,0 1 0,0-1 0,-1 0 0,1 1 0,-1 1 0,0-1 0,-1 1 0,-1 1 0,1-1 0,0 1 0,0 0 0,0-1 0,1 1 0,2-1 0,1 1 0,0-1 0,0 0 0,1 1 0,-2-1 0,0 1 0,-1-1-46,0 1 0,-2 0 1,0 0-1,0 0 1,-1 0-1,0 0 1,1 0 45,2 0 0,0 0 0,1 0 0,-1 0 0,-1 0 0,-2 0 0,-1 1-67,2 0 1,-2 1 0,-2 1 0,0-1-1,1 0 67,-1 0 0,1 0 0,0 0 0,-2 0 0,-2 0 594,11 5 0,-3 1 1,0-2-595,-7-6 0,2-1 0,-2 0 0,-3 2 1092,-1 5 0,-3 1 0,-1-3-900,14-7 0,-3-1 1446,-15 8 0,0-2-1533,7-6 1,-1-2 2073,6 1-2179,-5 0 0,-1 0 1130,6 0-1130,-13 0 0,-1 0 21,10 0-21,1 0 0,-4 1 0,2-2 0,-5-6 0,1-2 0,13 1 0,0-3 0,-8-6 0,1-1 0,-6 6 0,3 0 0,-2 0 0,7-5 0,0-1 0,-7 5 0,1 1 0,-1 2 0,12 0 0,1 0-161,-10 0 1,2-1 0,-1 1 160,12-1 0,1 2 0,-9 2 0,1 1 0,-2 0 0,0-2 0,-1 0 0,6-1 0,0 2 0,-8 6 0,0-2 0,8-12 0,1-1 0,-7 13 0,0 2 0,7-6 0,-2-2 0,-10 1 0,-1 1 0,4 6 0,-1-2 240,-11-13 1,1 0-241,9 14 0,0 0 0,-5-12 0,-1-3 0,8 7 0,1 1 0,0-9 0,-2 0 0,5-1 0,-7 10 0,-1 2 0,8-9 0,-5 14 0,3 0 0,-2-6 0,1 1 0,6 4 0,2 6 0,-7 4 0,0 1 0,7-7 0,-2 2 0,-6 13 0,-1 0 0,-4-14 0,1 0 0,10 6 0,0-1 0,-16-6 0,-1-2 0,9 1 0,-1 0 0,2 0 0,-10 0 0,1 0 0,13 0 0,-13 0 0,-1 0 0,10 0 0,-15 0 0,11 0 0,-27 0 0,12-15 0,-16 11 0,15-28 0,-11 13 0,12-17 0,-16-7 0,0 11 0,0-4 0,0-11 0,0-4-371,0 5 1,0-2-1,0 1 371,0 3 0,0 1 0,0 0 0,0-3 0,0-1 0,0 3-20,0-2 1,0 2 19,0 0 0,0 2 0,0 5 0,0 3 0,0-5 0,0-8 0,0 43 0,0-12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38:50.72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14535 10354 24575,'0'45'0,"0"0"0,0 2 0,0 2 0,-1-8 0,0 1 0,3 1 0,5 2 0,2 1 0,-2-2 0,-4-9 0,-3-1 0,3-1-1093,4 0 1,1 1 0,1-3 267,3 6 1,-1-6 2318,-5-3-1494,18 11 800,-24-10-800,0-2 0,0-1 0,0 4 0,0 9 2632,0-12-2632,0 18 0,0-17 0,0-3 0,0 5 0,0-7 0,15-23 0,-11 0 0,12 0 0,-16 0 0,23 0 0,-17 0 0,18-23 0,-1 17 0,-17-18 0,25 24 0,1 0 0,-22-23 0,19 19 0,4 2 0,-3-22 0,15 24 0,-19 2 0,-1-4 0,-3-9 0,1-1 0,3 9 0,1 0 0,-6-9 0,3 1 0,23 9 0,4 4 0,-15-10 0,0 0 0,5 6 0,4 2 0,-3-2 0,4-6 0,-2 0 0,-3 7 0,-2 2 0,-8-1 0,-1 0 0,8 0 0,-1 0 0,-12 0 0,1 0 0,19 0 0,2 0 0,-18 0 0,-2 0 0,8 0 0,-1 0 0,11 0 0,-9 0 0,3 0 0,-7 0 0,2 0 0,0 0 0,2 0 0,-2 0 0,4 0 0,-1 0 0,9 0 0,0 0 0,-17 0 0,-1 0 0,3 0 0,-2 0 0,-1 0 0,11 0 0,-33 0 0,17 0 0,-23-23 0,0 17 0,0-18 0,0 1 0,0-7 0,0-2 0,0-4 0,0 7 0,0 1 0,0-7 0,0 1 0,0-11 0,0 18 0,0 11 0,0-7 0,0 17 0,0-18 0,-23 1 0,17 17 0,-18-18 0,24 24 0,0-15 0,0 11 0,0-12 0,0 16 0,0-23 0,0 17 0,0-18 0,0 24 0,0-23 0,0 17 0,0-18 0,0 24 0,0 0 0,0-23 0,0 17 0,0-18 0,0 24 0,0-15 0,0 11 0,0-12 0,0 16 0,0-23 0,0 17 0,0-18 0,0 24 0,0-23 0,0 17 0,0-18 0,0 24 0,0-23 0,0 17 0,0-18 0,0 24 0,0-15 0,0 11 0,0-12 0,0 16 0,0 0 0</inkml:trace>
  <inkml:trace contextRef="#ctx0" brushRef="#br0" timeOffset="5967">9173 10195 24575,'0'30'0,"0"17"0,0-18 0,0 16 0,-2-8 0,4 1 0,9-6 0,1 2 0,-9 0 0,-3 2 0,3-2 0,8 4 0,1-1 0,2 9 0,-4 0 0,-7-9 0,0-2 0,9 3 0,-1-3 0,-11 10 0,0 2 0,0-41 0,0 41 0,0-41 0,0 17 0,0-23 0,0 16 0,0-12 0,0 12 0,0-16 0,0 23 0,0-17 0,0 17 0,0-23 0,16 0 0,-12 0 0,35 0 0,-33 0 0,18 0 0,-1 0 0,-17 0 0,18 0 0,-1 0 0,-1 0 0,2 0 0,3 0 0,18 0 0,-19 0 0,1 0 0,18 0 0,-8 0 0,0 0 0,6 0 0,-17 0 0,-1 0 0,14 0 0,-33 0 0,41 0 0,-17 0 0,15 0 0,-18 0 0,12 0 0,-9 0 0,-4 0 0,1 0 0,18 0 0,-20 0 0,1 0 0,8 0 0,0 0 0,-8 0 0,-1 0 0,14 0 0,-3 0 0,-15 0 0,26 0 0,-41 0 0,41 0 0,-41 0 0,18 0 0,-9-23 0,-11 17 0,35-17 0,7 23 0,-13-16 0,1 15 0,-5-2 0,-24-13 0,42 16 0,-17 0 0,3 2 0,2-4 0,-6-9 0,-1-1 0,13 8 0,3 2 0,-4-10 0,0 0 0,-3 11 0,0 2 0,-1 1 0,-3-4 0,-7-9 0,-1-1 0,20 6 0,-18-6 0,-1 0 0,3 12 0,-5 0 0,-8 0 0,-13 0 0,37 0 0,-34 0 0,17 0 0,1-23 0,-19 17 0,19-18 0,-24 24 0,0-15 0,0 11 0,0-35 0,0 9 0,0 1 0,0-10 0,0 11 0,0 7 0,0-26 0,-24 17 0,19 1 0,-19-10 0,24 35 0,0-35 0,0 33 0,0-18 0,0 1 0,0 17 0,0-18 0,0 1 0,0 17 0,0-18 0,-23 24 0,17-15 0,-18 11 0,24-12 0,0 16 0,0 0 0,0 0 0</inkml:trace>
  <inkml:trace contextRef="#ctx0" brushRef="#br0" timeOffset="10152">11007 11553 24575,'0'27'0,"0"-1"0,0 19 0,9-7 0,6-1 0,-2-12 0,3 1 0,-2 4 0,1 2 0,1-2 0,9-1 0,1-1 0,-4 7 0,1-2 0,10-8 0,3-4 0,-9-7 0,2-1 0,2 0 0,1 0 0,-2 0 0,-5 1 0,1 2 0,4 1 0,4 2 0,0-3 0,10 0 0,2-2-324,-13-1 1,0 1-1,3-2 324,9-2 0,4-2 0,0 2 0,-13 0 0,0 2 0,-1 0 0,1-1 0,8 0 0,-1-2 0,1 0 0,4 0 0,0-2 0,-1 1 0,-8-2 0,-2-1 0,1-1 0,3-2 0,2-2 0,-2 2 0,-2 3 0,0 1 0,1-1 0,7-4 0,2-2 0,-2 1 0,-7 0 0,-1 0 0,1 0 0,9 0 0,1 0 0,0 0 0,-2 0 0,-1 0 0,0 0 0,-5 0 0,-1 0 0,1 0 0,3 0 0,2 0 0,-2 0 0,-3 0 0,-1 0 0,2 0 0,-3 0 0,2 0 0,0 0 0,-2 0 0,5 0 0,-1 1 0,-2-2 0,-3-4 0,-1-1 0,-1 1 0,14 4 0,-4-2 0,-14-4 0,1-1 0,-1-1 0,3 1 0,-1 1 0,2 5 0,0-2 0,-6-10 0,-1-5 0,1 5 0,10 11 0,-1 0 0,-8-16 0,2-1 0,17 19 0,-4-2 0,-25-17 0,-1 1 0,15 16 0,3 0 485,-4-21 1,-2 1-486,-7 19 0,-1 2 0,2-8 0,-3-3 0,16-11 0,-35 2 0,8-3 0,-2 0 0,-11 3 0,0-25 0,0 18 0,0-17 0,0 19 0,0-12 0,0 33 0,10-18 0,3 1 0,-7 17 0,18-17 0,-24 23 0,23 0 0,-64 0 0,29 0 0,-12-1 0,-4 2 0,-12-1 0,13 0 0,5 23 0,-25-17 0,41 41 0,-17-36 0,-1-1 0,19 18 0,-15-9 0,0 1 0,16 10 0,-11-1 0,15-6 0,0-23 0,15 0 0,13 0 0,-7 0 0,26 0 0,-17 0 0,15 0 0,-20-11 0,1-1 0,19 6 0,-18-6 0,-1 1 0,3 11 0,10 0 0,-35 0 0,36 0 0,-35 0 0,19 23 0,-24-17 0,0 41 0,0-41 0,-24 33 0,19-35 0,-15 13 0,0 5 0,16 8 0,-11-1 0,3-3 0,0-5 0,6-15 0,-17 17 0,23-23 0,-24 16 0,18-12 0,-17 12 0,23-32 0,0-11 0,0 5 0,0-2 0</inkml:trace>
  <inkml:trace contextRef="#ctx0" brushRef="#br0" timeOffset="12900">10813 11465 24575,'0'43'0,"-11"-9"0,-2 1 0,11-10 0,-1 1 0,-8 6 0,-3 3 0,-1-4 0,1-5 0,1-1 0,2 2 0,0-1 0,-12 13 0,23-35 0,0 12 0,0-16 0,0 0 0,0-16 0,0-12 0,0-11 0,0-6 0,0 3 0,0-2 0,0-6 0,0 2 0,0 11 0,0 5 0,0 5 0,0 11 0,0 16 0,0 0 0,23 0 0,-17 0 0,18 0 0,-24 0 0,15 0 0,-11 0 0,12 0 0,-16 0 0,24 0 0,-19 0 0,19 0 0,-24 0 0,23 0 0,-17 0 0,18 0 0,-1 0 0,-17 0 0,33 0 0,-35 0 0,12 0 0,8 0 0,5 0 0,-3 8 0,1 0 0,2-4 0,-5 12 0,-8-16 0,-13 0 0,13 0 0,-16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41:23.00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8837 10248 24575,'0'34'0,"0"1"0,0-2 0,0 2 0,0 1 0,0 2 0,0 2 0,0 1 0,0 9 0,0 1 0,0-3 0,0-12 0,0-2 0,0-2 0,0 5 0,0-5 0,0-9 0,0-7 0,0-12 0,0 11 0,0-15 0,0 24 0,0 5 0,0 1 0,0-7 0,0-23 0,24 0 0,-18 0 0,17 0 0,-7 0 0,-12 0 0,35 0 0,-13 0 0,1 0 0,8 1 0,5-2 0,4-5 0,6-4 0,-1 3-547,-8 4 0,-1 2 0,2-1 547,-6-3 0,2-2 0,0 0 0,-1 2 0,10 4 0,0 2 0,-4-1 0,1 0 0,-2 0 0,-6 0 0,1 0 0,-2 0-25,6 0 0,-1 0 25,4 0 0,2 0 0,-12 0 0,1 0 0,0 0 0,10 0 0,0 0 0,-11 0 0,0 0 0,2 0 0,1 0 0,0 0 0,2 0 0,10 0 0,2 0 0,-2 0-264,-7 0 0,-2 0 0,2 0 264,6 0 0,1 0 0,-3 0 0,0 0 0,-2 0 0,-9 0 0,1 0 0,-3 0 0,1 0 0,-2 0 0,6 0 0,-1 0 783,-2 0 1,-1 0-784,-10 0 0,3 0 26,21 0 0,1 0-26,-15 0 0,-1 0 432,7 0 0,0 0-432,7 0 0,-1 0 0,-9 0 0,0 0 0,4 0 0,-2 0 0,-7 0 0,-3 0 0,-2 0 0,-3 0 0,-2 0 0,1 0 0,1 0 0,-18-23 0,17 17 0,-20-22 0,-6-7 0,3 2 0,0-8 0,0-2 0,0 14 0,0 1 0,0-7 0,0 1 0,0-11 0,0 20 0,0-1 0,0-19 0,0 16 0,0 5 0,0 1 0,0 17 0,0-18 0,0 9 0,0 11 0,0-12 0</inkml:trace>
  <inkml:trace contextRef="#ctx0" brushRef="#br0" timeOffset="3027">14482 10301 24575,'0'18'0,"0"-14"0,0 26 0,0 18 0,0-5 0,0 6 0,-2-1 0,4 2 0,9-14 0,1-3 0,-9-8 0,0 1 0,11 6 0,5 3 0,-5-4 0,-8 12 0,7-4 0,-2-4 0,-11-13 0,10 3 0,3-3 0,-7-16 0,7 17 0,-2 1 0,-11-18 0,0 17 0,0-7 0,0-12 0,0 35 0,0-10 0,0-2 0,0-1 0,0 4 0,15-7 0,-11-23 0,12 0 0,-16 0 0,0 0 0,23 0 0,9-11 0,5-1 0,-6 8 0,3 4 0,3-2-357,1-3 0,2-2 1,3 0-1,1 2 357,-3 3 0,3 2 0,0 1 0,0 0 0,0-1-393,-2 0 0,-1 0 1,0 0-1,0 0 0,0 0 393,8 1 0,1 0 0,-2-1 0,-1-2 0,-5-2 0,-2-3 0,0 0 0,-3 2-350,-2 3 1,-1 1-1,-1-2 350,0-4 0,-1-3 0,1 3-41,13 8 1,0-2 40,-6-10 0,0-1 0,4 9 0,2 0 0,-12-4 0,1-3 0,0 4 0,3 4 0,0 3 0,0 0 0,-4-1 0,-1 0 0,2 0 0,10 0 0,2 0 0,-4 0 0,-4 0 0,0 0 0,0 0 0,2 0 0,-5 0 0,-10 0 0,-1 0 0,14 0 0,-4 0 1195,-13 0-1195,25 0 1971,-2 0-1971,-17 0 0,1 0 625,5 0 0,0 0-625,1 0 0,-1 0 52,-5 0 1,-1 0-53,17 0 0,2 0 0,-41 0 0,41 0 0,-41 0 0,17 0 0,-23-16 0,16 12 0,-12-12 0,12 16 0,-16-23 0,0 17 0,0-41 0,0 2 0,0 6 0,0-3 0,0-3 0,0 0 0,0 4 0,0 2 0,0 3 0,0 3 0,0-12 0,0 18 0,0 11 0,0 16 0,0-23 0,0 17 0,0-18 0,0 24 0,0-23 0,0 17 0,0-41 0,0 41 0,0-18 0,0 24 0,0 0 0,0 0 0</inkml:trace>
  <inkml:trace contextRef="#ctx0" brushRef="#br0" timeOffset="6420">10813 11465 24575,'0'34'0,"0"-1"0,0-8 0,0 1 0,0 8 0,0 0 0,0-6 0,0-5 0,0-1 0,9 1 0,5 1 0,16 5 0,-9-6 0,3-1 0,0-8 0,3 0 0,6 6 0,5 3 0,-1-3 0,8-3 0,2 1-195,-14-2 1,2 3-1,0-1 1,-1-2 194,1-6 0,-1-2 0,1 1 0,2 4 0,0 1 0,3-2 0,-5-4 0,2-1 0,1-1 0,1 3 0,6 3 0,1 2 0,1 0 0,1-2-401,-9-4 0,0-2 0,1-1 0,0 0 0,0 1 401,8 4 0,1 1 0,-1 0 0,1-4 0,-1-4 0,0-3 0,0 0 0,-2 1 0,-6 2 0,-1 2 0,-1 0 0,0-2 0,9-2 0,0-2 0,0 1 0,-2 0 0,0 0 0,0 0-430,-4 0 0,0 0 1,2 0 429,-2 0 0,1 0 0,0 0 0,0 0 0,-3 0 0,-1 0 0,0 0 0,2 0 0,6 0 0,1 0 0,1 0 0,-1 0-413,-4 0 0,-1 0 1,0 0-1,1 0 413,5 0 0,0 0 0,1 0 0,1 0 0,-9 0 0,2 1 0,-1-1 0,0 0 0,-1-1 0,6-2 0,-1 0 0,-1-2 0,-1 0 0,-3-1 0,0-1 0,-2-1 0,-1 2 50,7-1 0,-2 2 0,-3-5-50,-9-4 0,-1-4 0,-1 3 0,11-1 0,0 3 772,2-2 1,0 0-773,-1-6 0,-1 3 646,-7 16 0,0 0-646,6-15 0,-3-5 992,-13 7 0,-1 0-992,4 0 0,1 1 287,-4 2 0,-1 1-287,5-13 178,-11 18-178,-16-17 0,24 7 0,5 12 0,-3-3 0,1-2 0,-5-3 0,1 1 0,2 8 0,1 0 0,-2-7 0,-3-4 0,8-9 0,-5 17 0,-11-18 0,-3 1 0,-4 17 0,18-17 0,-24 7 0,0 12 0,0-35 0,0 33 0,0-41 0,0 41 0,0-41 0,0 41 0,16-17 0,-13 23 0,-3 0 0,-27 0 0,-18 0 0,18 11 0,1 1 0,-19-6 0,19 6 0,1-1 0,-20-11 0,18 12 0,1 0 0,-19-6 0,6 17 0,3 1 0,9-18 0,3 5 0,1 1 0,-1 4 0,19-12 0,-19 35 0,24-33 0,0 41 0,0-18 0,24 1 0,-19-7 0,19-7 0,-1-12 0,7 12 0,-1-16 0,10 0 0,-35 0 0,36 0 0,-35 0 0,42-16 0,-17 12 0,15-12 0,-20 15 0,1 2 0,19-1 0,-16 0 0,18 0 0,-41 0 0,-6 0 0,-6 16 0,-17-12 0,-1 12 0,19 7 0,-19-8 0,0 0 0,19 14 0,-19-6 0,8 1 0,12-18 0,-11 17 0,15-7 0,-24-12 0,18 35 0,-17-33 0,23 41 0,0-41 0,0 17 0,0-46 0,0 17 0,0-17 0</inkml:trace>
  <inkml:trace contextRef="#ctx0" brushRef="#br0" timeOffset="8816">10725 11606 24575,'0'45'0,"1"-20"0,-2 1 0,-9 15 0,-4 3 0,0-2 0,-1 2 0,1-6 0,-1 1 0,-1-2 0,-11 4 0,3-2 0,12-4 0,2-1 0,-3-7 0,3-2 0,10 5 0,-24 9 0,18-35 0,-17 35 0,23-33 0,0-6 0,0-6 0,0-22 0,0-7 0,0 2 0,0-7 0,0-4 0,0 4 0,0 0 0,0-6 0,0 1 0,0 5 0,0 0 0,0-7 0,0 2 0,0 18 0,0 3 0,0-2 0,0 1 0,0-14 0,23 33 0,-17-18 0,18 1 0,-24 17 0,0-18 0,0 24 0,23 0 0,-17 0 0,33 0 0,-35 0 0,35 24 0,-33-18 0,21 17 0,9 1 0,-8-20 0,1-2 0,14 10 0,4-1 0,-6-9 0,3-4 0,-2 2-250,6 8 1,0 0 249,-6-6 0,2-2 0,-2 2 0,4 6 0,-2 0 0,-3-8 0,-2 0 0,-3 0 0,-3 0 0,12 0 0,-18 0 0,-3 0 0,-2 0 0,1 0 124,1 0 1,-19 0 0,19 0 0</inkml:trace>
  <inkml:trace contextRef="#ctx0" brushRef="#br0" timeOffset="44064">21202 9613 24575,'0'-19'0,"0"3"0</inkml:trace>
  <inkml:trace contextRef="#ctx0" brushRef="#br0" timeOffset="45360">20867 9525 24575,'0'0'0</inkml:trace>
  <inkml:trace contextRef="#ctx0" brushRef="#br0" timeOffset="49861">20955 9525 24575,'-29'0'0,"-10"0"0,35 0 0,-12 0 0,16 0 0,0 24 0,0-19 0,0 19 0,0-24 0,0 16 0,0-12 0,0 11 0,0 9 0,0-18 0,0 17 0,0-23 0,0 24 0,0-18 0,0 41 0,0-42 0,0 35 0,0-13 0,0-5 0,16 1 0,-12 1 0,11-18 0,-15 17 0,0 1 0,0-3 0,0 13 0,0 7 0,0 3 0,0 2 0,0-10 0,0 1 0,0 0 0,0 8 0,0 0 0,0 7 0,0-6 0,0-19 0,0 11 0,0-5 0,0-27 0,0 33 0,0-35 0,0 11 0,0 9 0,0-18 0,0 17 0,0 1 0,24-18 0,-18 17 0,17-23 0,-23 0 0,24-23 0,-18 17 0,17-18 0,1 1 0,-18 17 0,22-7 0,6 2 0,0 11 0,-2 0 0,4 0 0,-2 0 0,1 0 0,5 0 0,0 0 0,-7 0 0,1 0 0,2 0 0,4 0 0,-2 0 0,1 0 0,0 0 0,10 0 0,0 0 0,-14 0 0,-1 0 0,3 0 0,0 0 0,-11 0 0,-1 0 0,9 0 0,1 0 0,-10 0 0,1 0 0,7 0 0,2 0 0,1 0 0,3 0 0,-6 0 0,2 0 0,0 0-160,3 0 1,1 0 0,-2 0 159,-3 0 0,-1 0 0,2 0 0,3 0 0,4 0 0,0 0 0,-5 0 0,5 0 0,0 0 0,2-1 0,3-1 0,-7 5 0,-9 9 0,-5 0 0,19-6 0,-18 7 0,-7-3 0,-14-10 0,41 0 0,-41 0 478,18 0-478,-9 0 0,-11 0 0,35 0 0,-9 0 0,-1 0 0,-3-9 0,-5-5 0,-15-8 0,6-1 0,0-5 0,-11-6 0,-2 0 0,1 9 0,0-1 0,0-23 0,0 0 0,0 23 0,0 1 0,0-11 0,0 3 0,0 6 0,-24-13 0,18 11 0,-17 3 0,-1-1 0,18-18 0,-4 19 0,-3 1 0,0 3 0,2-1 0,9-4 0,-2 1 0,-19-3 0,23-10 0,-16 35 0,12-12 0,-11 16 0,-9-24 0,18 19 0,-4-17 0,-3-3 0,-11-5 0,18 1 0,-17 9 0,-1 1 0,18-9 0,-33 7 0,35-3 0,-35 24 0,10 0 0,2 0 0,1 0 0,-4 0 0,-9 24 0,35-3 0,-35 7 0,33-13 0,-17-15 0,-1 0 0,18 0 0,-22 0 0,-6 0 0,0 0 0,1 0 0,-2 0 0,0 1 0,1-2 0,6-6 0,-1-1 0,-6 6 0,2 0 0,-12-14 0,6 15 0,3 2 0,9-1 0,-9 0 0,1 0 0,14 0 0,-4 0 0,-1 0 0,-20 0 0,13 1 0,-2-2 0,-5-10 0,0-2 0,-5 10 0,-1 1 0,12-6 0,-1-1 0,0 2 0,-9 6 0,-2 2 0,7-1 0,-3 0 0,4 0 0,-2 0 0,1 0 0,-8 0 0,2 0 0,17 0 0,3 0 0,-4 0 0,-10 0 0,35 0 0,-12 0 0,-7 0 0,17 0 0,-18 0 0,24 0 0,-23 0 0,17 0 0,-18 0 0,24 0 0,-23 0 0,17 0 0,-33 0 0,35 0 0,-12 0 0,16 24 0,0-19 0,0 19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46:32.93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18645 8890 24575,'-12'38'0,"0"0"0,3-7 0,-1 2 0,0 1 0,0 1 0,0 2 0,-2 1 0,-1 1 0,-5 2 0,-2 2 0,-2 0 0,1 0 0,4-3-631,-1 9 1,3-3 0,-1 0 630,-2-5 0,-1 2 0,0-4 0,0-7 0,-3-8 0,5-3 305,14 6 0,0-3-305,-20-2 313,23 1-313,0-23 0,0 24 0,-24 5 484,10-8 0,-1 3-484,-8 12 0,1 3 0,6-7 0,4 2 0,5 0 0,2 3 0,1-4 0,4-5 0,0-5 0,0 1 0,0-30 0,0-23 0,0-5 0,0 1 0,0 0 0,0-3 0,8 1 0,0 1 0,-6 7 0,0-2 0,4-18 0,4 2 0,2 19 0,-1 1 0,-9-24 0,2 0 0,18 15 0,3 1 0,-14 0 0,-3-3 0,3 1-208,2 4 1,2 2 0,2-1 207,6-5 0,4 0 0,-3 1 0,-6 3 0,-3 1 0,3 1 0,5 1 0,2 0 0,-4 4 0,-7-1 0,-1 4 0,26-2 0,-33 23 0,18 0 0,-24 0 0,23 0 622,-17 0-622,33 0 0,-13 1 0,-1-2 0,0-10 0,1-2 0,20 10 0,0 1 0,-17-11 0,-1 2 0,8 7 0,-3 8 0,-4 20 0,-5-19 0,-24 42 0,0-41 0,2 23 0,-4 5 0,-22-1 0,22 1 0,-2 1 0,-19-8 0,-1-1 0,18 19 0,-17-18 0,-1-3 0,18-3 0,-13 3 0,-1 0 0,16-3 0,-35 7 0,33 11 0,-16-25 0,-3 1 0,10 12 0,1-1 0,-9-11 0,1-1 0,-6 26 0,13-36 0,-9 35 0,18-33 0,-17 17 0,23-23 0,-24 0 0,18 0 0,-17 0 0,23 0 0,0 0 0,-16 0 0,12 0 0,-35 0 0,33 0 0,-17 0 0,-1 0 0,18 0 0,-17 0 0,23-23 0,0 17 0,0-18 0,0 9 0,23 11 0,-17-12 0,18 3 0,-1 2 0,-17 6 0,33-19 0,-11 24 0,-7 0 0,3 24 0,-24-3 0,0 7 0,0-13 0,0 9 0,0 2 0,0 1 0,0 8 0,0 12 0,0-31 0,0-12 0,0 35 0,0-14 0,0 3 0,0 8 0,0 2 0,0 2 0,0 1 0,0 1 0,0 0 0,0-1 0,0-2 0,0-13 0,0-1 0,0 15 0,0-9 0,0-25 0,0 33 0,0-35 0,0 11 0,23-15 0,-17-15 0,33-13 0,-35-17 0,16 18 0,-1 1 0,-13-3 0,18 5 0,-24 9 0,0 11 0,0-12 0</inkml:trace>
  <inkml:trace contextRef="#ctx0" brushRef="#br0" timeOffset="2772">19456 8996 24575,'29'0'0,"-5"0"0,-1 0 0,-17 0 0,34 0 0,-37 0 0,13 0 0,-16 23 0,0-17 0,0 25 0,0 1 0,0-22 0,0 22 0,0-2 0,0-24 0,0 41 0,-16-25 0,13 5 0,-13 13 0,-8-11 0,22-3 0,-2 1 0,-19-3 0,-1-3 0,19 6 0,-15-7 0,0 0 0,16 9 0,-15-6 0,-1-1 0,14 6 0,-17-13 0,23-15 0,-24 0 0,18 0 0,-17 0 0,23 0 0,0 0 0,0-15 0,0 11 0,0-36 0,0 35 0,0-43 0,0 43 0,0-19 0,0 24 0,0 0 0,23 0 0,-17 0 0,18 0 0,-1 0 0,-17 0 0,18 0 0,-9 0 0,-11 0 0,12 0 0,8 0 0,-19 0 0,19 0 0,-24 0 0,23 0 0,-17 0 0,18 0 0,-24 0 0,16 0 0,-13 0 0,13 0 0,8-16 0,-18 12 0,17-11 0,-23 15 0,0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50:34.41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15064 2558 24575,'23'-43'0,"-9"8"0,2 1 0,5 8 0,3 1 0,3-12 0,-3-1 0,-3-7 0,4 18 0,-3 2 0,-16-5 0,18-9 0,-24 35 0,23-12 0,-17 16 0,18-23 0,-24 17 0,0-41 0,15 17 0,-11 1 0,12-10 0,-16 51 0,0-1 0,-6 26 0,-4 11 0,2-14 0,-1 3 0,-1 1-694,-1 1 0,-1 3 0,0 1 1,2 0 693,1 1 0,2 0 0,0 1 0,0 0 0,1 2 0,0-1 0,1 1 0,-1 0 0,0 1 0,-1 1 0,1-1 0,1-1 0,3 3 0,1-2 0,-1 1 0,-4-9 0,-1 1 0,1 0 0,1-3-125,4 0 0,1-2 0,1 0 125,-1 2 0,0 0 0,0 0 0,0-2 0,0-1 0,0-2 0,0 1 0,0-2 0,0 6 0,0-1 0,0 8 0,0-16 0,0-5 0,0-24 0</inkml:trace>
  <inkml:trace contextRef="#ctx0" brushRef="#br0" timeOffset="2084">15893 2328 24575,'-26'22'0,"-1"-1"0,0 1 0,1 2 0,3 1 0,1 2 0,-5 6 0,3 3 0,12 4 0,3 0 0,-4-7 0,2 1 0,9 16 0,4-2 0,-2-5 0,0-6 0,0 1 0,0 7 0,0-19 0,0 1 0,0 18 0,24-18 0,-19 12 0,35-33 0,-13 18 0,5-22 0,5-4 0,0 2 0,0 0 0,4 0 0,-2 0 0,-3 0 0,-3 0 0,12 0 0,-18-12 0,-3 0 0,-2 6 0,1-17 0,-23 7 0,24-11 0,-18-18 0,6 18 0,-1 1 0,-11-19 0,0 20 0,0-1 0,0-3 0,0-3 0,0-1 0,0-4 0,0 3 0,0-2 0,0 0 0,0-5 0,0-2 0,0 5 0,0 12 0,0 1 0,2-11 0,-4 3 0,-21 6 0,17-12 0,-41 33 0,25-18 0,-2 11 0,-3 3 0,-18 4 0,16-17 0,5 23 0,1 0 0,17 0 0,-18 0 0,9 0 0,11 23 0,-36 6 0,25 4 0,1 3 0,0-8 0,-1 1 0,-11 13 0,5 0 0,17-13 0,2-1-656,-11 8 1,2-3-1,11-4 1,0-6 0</inkml:trace>
  <inkml:trace contextRef="#ctx0" brushRef="#br0" timeOffset="3285">16616 2469 24575,'33'0'0,"1"0"0,-9 0 0,1 0 0,20 0 0,0 0 0,-17 0 0,-1 0 0,7 0 0,-2 0 0,-3 0 0,9 0 0,-35 0 0,12 0 0,-16 0 0</inkml:trace>
  <inkml:trace contextRef="#ctx0" brushRef="#br0" timeOffset="4976">17198 1976 24575,'0'38'0,"0"0"0,0 0 0,0 2 0,0 4 0,0-5 0,-2 3 0,2 2 0,2 1-656,4 2 1,2 3-1,2 1 1,-1-1 0,-3-3 430,-3-1 0,-3-2 0,2-2 0,3 0 225,9 2 0,4 1 0,1-4 0,-7-4 644,-9 1 0,0-7-644,20-2 682,-23 10-682,0-35 0,0 12 0,0-32 1103,-10-7 1,-3-5-1104,-2-14 0,0-6 0,4 13 0,-1-2 0,1-2 0,0 1-1044,1-11 1,2 1-1,-1-2 1044,-1 9 0,-1-1 0,0 0 0,4 2 0,4-2 0,4 0 0,-5 1-240,-10-5 0,-5 0 0,5 1 240,10 7 0,4 1 0,-2 2 0,-10-11 0,0 2 0,11 4 0,2 5 0,-1 14 0,0-26 3000,0 41-3000,0-18 851,0 24-851,0 0 0,24 0 0,5-23 0,16 17 0,-8-5 0,1-1 0,-13 3 0,1 2 0,11 5 0,6 2 0,-8-2 0,5-14 0,-9 16 0,0 0 0</inkml:trace>
  <inkml:trace contextRef="#ctx0" brushRef="#br0" timeOffset="6336">17004 2716 24575,'43'0'0,"-20"-11"0,-1-1 0,6 9 0,-3 0 0,5-21 0,9 24 0,-12 0 0,-5 0 0,1-23 0,-23 17 0,0-17 0</inkml:trace>
  <inkml:trace contextRef="#ctx0" brushRef="#br0" timeOffset="7984">17816 2522 24575,'-45'0'0,"19"0"0,1 0 0,-20 0 0,-1 16 0,19-16 0,3 4 0,3 35 0,-3-33 0,11 15 0,3 5 0,4 3 0,-17-7 0,-1 2 0,20 1 0,2 1 0,-10-3 0,1-1 0,11 7 0,0-5 0,0-9 0,0-11 0,0 35 0,23-9 0,1-15 0,5-1 0,6-1 0,4-2 0,-1-2 0,4-1 0,-2-2 0,-5-4 0,-1-1 0,-1 2 0,13 9 0,-2 0 0,-4-11 0,-5-2 0,-14 1 0,3 0 0,-1-24 0,-17 18 0,7-17 0,-2-1 0,-11 18 0,0-41 0,0 41 0,0-33 0,0 12 0,0-13 0,0-5 0,0 2 0,0 0 0,1-2 0,-2 0 0,-11 4 0,0 8 0,6 11 0,-17-2 0,-1 24 0,3 0 0,-7 0 0,-11 0 0,10 0 0,2-1 0,1 2 0,-4 23 0,-9-18 0,35 33 0,-12-35 0,16 12 0,0-16 0</inkml:trace>
  <inkml:trace contextRef="#ctx0" brushRef="#br0" timeOffset="11375">18398 2558 24575,'11'-45'0,"1"-1"0,1 12 0,4-4 0,-2 2 0,4-8 0,1-2 0,0 0 0,-2 4-902,1-4 1,-1 3 0,0-3 901,-1 0 0,0-3 0,0 1 0,-2 3 0,1 2 0,-3 3 0,-3 3 429,-7-2 1,0 4-430,8 7 0,2 3 445,10-14-445,-17 35 0,-6-12 0,-6 16 1400,-17 16-1400,-1 11 0,3 18 0,-4-12 0,-1 3 0,3 3 0,1 2 0,7-11 0,0 0 0,0 1 0,-2 3 0,0 2 0,0-3 0,-7 5 0,3-1 0,6 10 0,0-2 0,-10-16 0,3-1 0,18 6 0,2 0 0,-9-11 0,-1-1 0,3 3 0,2 1 0,5 9 0,0-1 0,-6-9 0,1 1 0,5 23 0,4 0 0,-2-24 0,0 1 0,0 11 0,0 4 0,0-3 0,0-11 0,0 0 0,0 19 0,0-1 0,0 0 0,0-16 0,0 18 0,0-41 0,15 18 0,-11-24 0,12 0 0,7 0 0,7 0 0,2 7 0,4 1 0,3-6 0,3 0 0,-5 3 0,2 1 0,-2-1 0,8-4 0,-3-2 0,-6 1 0,-4 0 0,7 0 0,-35-16 0,12 12 0,7-11 0,-17 15 0,18 0 0,-24 0 0</inkml:trace>
  <inkml:trace contextRef="#ctx0" brushRef="#br0" timeOffset="13040">19368 2752 24575,'-27'0'0,"1"0"0,-19 0 0,18 0 0,3 0 0,2 0 0,-1 0 0,-1 0 0,18 0 0,-16 8 0,-3 7 0,4 15 0,-4-9 0,-1 3 0,3 12 0,1 2 0,-6-5 0,3 1 0,9 7 0,2-2 0,1-16 0,3-1 0,10 25 0,0-41 0,23 18 0,-17-24 0,41 0 0,-17-24 0,-8 4 0,1-5 0,3-14 0,-1-2 0,-3 4 0,1-1-163,-5 9 1,0-2 0,-1-1 162,-2-6 0,-1-1 0,2-3-820,2 1 1,1-1 0,1-2 0,-3 0 668,-2 1 0,-3 0 1,0-1-1,0-2 151,2 0 0,0-2 0,0 0 0,0 0 0,-1 2-404,0 1 1,0 1 0,0 1-1,-1-1 404,0-4 0,0-1 0,-1 0 0,-1 1 0,-2 5 0,-1 0 0,0 2 0,0 3 0,2 2 0,0 3 0,-3 1 0,-5-18 0,-2 7 354,1 14-354,0 29 0,0 69 0,0-36 0,0 4 0,0 2 269,0 3 0,0 3 0,0 2 0,0 2-269,0-5 0,0 1 0,0 1 0,0 1 0,0 0-211,0-5 0,0 1 0,0 1 0,0 0 1,0 0-1,0 0 211,0 1 0,0 1 0,0 0 0,0 0 0,0-1 0,0 1 0,0-1 0,0 0 0,0 0 0,0-1 0,0-1 0,0-2-232,0 5 1,1-2 0,0-1 0,-3 0 231,-3 1 0,-2 0 0,1-2 0,0-5 0,4-2 0,-2-4 0,-8-3 0,1-5 0,11-7 0,0 7 0,0-17 0,0 18 0</inkml:trace>
  <inkml:trace contextRef="#ctx0" brushRef="#br0" timeOffset="15140">21731 1446 24575,'-26'0'0,"0"0"0,-9 0 0,1 0 0,6 1 0,-1-2 0,-12-10 0,-2-1 0,3 9 0,-1 0 0,-3-9 0,-2 0 0,12 11 0,-1 2 0,0-1 0,-10 0 0,0 0 0,4 0 0,2 0 0,3-1 0,3 2 0,9 9 0,3 4 0,-6 15 0,18 3 0,2 5 0,-5 3 0,1 0 0,8-2 0,0-1-577,-8-2 0,-2-2 577,1-8 0,1 1-87,7 15 1,2 3 86,-10-3 0,0 4 0,10-2 0,3 4 0,0 0-451,-1 2 0,0 1 1,0 0 450,0-1 0,0 0 0,0 0 0,0 1 0,0 0 0,0-1 0,0-2 0,0-1 0,0-2-22,-1-9 0,1-1 0,1-1 22,9 16 0,4-2 0,-2 3 0,5-8 0,5-23 0,1-3 529,4 19 0,-3-7-529,-2-24 85,11 4 1,4 0-86,-12-7 0,1-2 0,6 1 0,4 0 0,0 0 0,2 0 0,-1 0 0,2 0 253,2 0 1,2 0 0,-2 0-254,-1 0 0,0 0 0,-2 0 0,10 0 0,0 0 0,-12 0 0,0 0 0,0 0 0,7 1 0,0-2 0,6-5 0,0-4 0,1-1 0,-8-5 0,-24-6 0,-3-1 0,25-7 0,-40 7 0</inkml:trace>
  <inkml:trace contextRef="#ctx0" brushRef="#br0" timeOffset="17433">22120 1217 24575,'22'44'0,"1"0"0,-7-4 0,-1 2 0,5-4 0,14-2 0,0 0-379,-16 2 1,-4 5 0,5-2 378,3-12 0,4-1 0,0 0 0,-2 1-379,0 6 0,-3 0 1,1 2 378,-3-2 0,1 3 0,1-1 0,-1-4 0,4-1 0,-1-2 0,-1-1 271,1 10 1,-1 2-272,-5-10 0,1 1 0,-2-3 0,-5-3 0,-1-1 0,4 2 0,-4-3 542,-10-8-542,0 7 1186,0-17-1186,10 26 0,3 7 0,-7-12 0,18 9 0,-1 2 0,-17 8 0,18-17 0,-24-6 0,15-23 0,-11 24 0,35-2 0,-24 1 0,0 5 0,11 3 0,1-2 0,2 5 0,-14 0 0,-6-6 0,-9-22 0,0-6 0,0-84 0,-1 41 0,1-7 0,0-3 0,1-1-547,0 12 1,1-1 0,1-2 0,0 0 0,0-1 0,0 0 544,1 4 0,0-1 1,0-1-1,0 0 0,0 0 1,0 1-1,0 0-545,-1-5 1,0 0 0,0 1 0,0 0 0,1 2 0,1 1 405,4 0 1,1 2-1,1 0 1,-1 3 0,-3 1 140,-3-10 0,-4 4 0,2 0 0,6 0 0,2 1 0,-4 9 0,-6 6 0,0-19 0,0 47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53:04.01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20814 7391 24575,'35'0'0,"-1"0"0,12 0 0,4 0 0,-9 0 0,1 0 0,0 0 0,-2 0 0,-1 0 0,2 0 0,7 0 0,2 0 0,-5 0-1639,-4 0 1,-4 0 1447,-1 1 1,-3-2 190,14-15 1140,-26 12-1140,4-4 0,1 0 599,20 8-599,-17 0 0,18 0 0,-41 0 0,33 0 1919,-12 0-1919,6 0 0,3 0 0,0 0 0,3 0 0,-5 0 0,2 0 0,-3 0 0,1 0 0,-1 0 0,5 0 0,-1 0 0,8 0 0,-16 0 0,18 0 0,-2 0 0,-16-1 0,-1 2 0,17 15 0,-6-12 0,-35 12 0,12-16 0,31 0 0,-23 0 0,3 0 0,12 0 0,7 0 0,-4 0 0,-5-1 0,-1 2 0,-2 5 0,2 4 0,-8-3 0,-7-1 0,3 18 0,-24-24 0,0 0 0,0 109 0,-1-65 0,2 3-597,3-5 1,3 7 0,0 1 0,-2-3 596,-2 4 0,-3-1 0,3-2 0,4-7 0,1-2 0,1 0 0,-1 1 0,1 1 0,-3-2 0,-3 9 0,0 0-280,4-11 1,2 1 0,-1 0 279,-3 3 0,0 1 0,0 1 0,2-3 0,0 1 0,0 1 0,0-1-327,-2-2 1,-1 0-1,1-1 1,2 1 326,4 3 0,3 1 0,-1-1 0,-4-2 0,-6 3 0,-3-2 0,3 0-99,7-5 0,3 0 0,0 0 1,-2-1 98,-3 11 0,-3-1 0,4 0 0,7 1 0,3 0 0,-3-1-179,-8-6 1,-2 0-1,1-3 179,6-1 0,-2-2 364,-11 4 1,0 1-365,11-5 0,1 0 0,-9 7 0,0 1 645,10-6 0,-2-2-645,-10-6 0,-2-1 433,1 19-433,0-19 0,0-1 3008,0 20-3008,0-18 0,0-1 0,0 4 0,0 9 0,0-12 0,0 18 0,-10 0 0,-4 2 0,0-5 0,-1 3 0,0-1 0,-1 5 0,2-5 0,0-5 0,0 0 0,2-1 0,-2 1 0,1-2 0,-2-3 0,1-2 0,-1 10 0,0-3 0,2-16 0,3-1 0,10 25 0,-24-41 0,20 33 0,2 8 0,-21-8 0,20-6 0,6 5 0,-3-1 0,-8 4 0,0-2 0,6-1 0,0-1 0,-6-1 0,1-4 0,7-4 0,0-12 0,0-16 0,0 0 0,-24 0 0,18 0 0,-41 0 0,18 0 0,8 11 0,-3 1 0,-13-9 0,-1 0 0,6 9 0,-2 0 0,1-10 0,-3-3 0,1 0 0,-10 1 0,0 0-418,6 0 1,-1 0-1,-1 0 418,-4 0 0,-1 0 0,-4 0 0,6-1 0,-4 0 0,-2 1 0,0 0 0,1 2-487,3 1 1,1 1-1,0 1 1,-1 1-1,1-1 487,-5 0 0,0 1 0,-1 0 0,3 0 0,2 0 0,1 1 0,3 0 0,2 0 0,2 2-427,-3 4 0,3 2 0,3-4 427,6-9 0,1 0 0,-4 6 0,2 0 0,0-8 1011,1 0-1011,3 10 0,5 3 598,15-7 1,-18 18-1,24-24 1</inkml:trace>
  <inkml:trace contextRef="#ctx0" brushRef="#br1" timeOffset="127666">141 16104 24575,'0'46'0,"0"0"0,0-6 0,0 1 0,0 4 0,0-1 0,0 2 0,0 2 0,0 0-734,0 1 1,0 0 0,0 0-1,0 2 734,0-5 0,0 2 0,0 0 0,0-1 0,0-3 0,0-1 0,-1-2 0,0-2 0,3-1 0,5 5 0,3-1 0,-3-6 464,-5-1 0,2-7-464,19 0 482,1-7-482,-18 26 0,33-17 0,-36 1 0,-2 6 0,17 4 0,3-1 762,-6-7 0,-1 0-762,1 7 0,0-5 0,8-14 0,-10 4 0,-2-3 0,-5-16 0,17 18 0,-23-24 0,16-24 0,11 18 0,5-5 0,5-1 0,-7 3 0,3 1 0,2 1-491,3 5 0,3 2 0,2-1 0,0-2 491,-1-5 0,1-3 0,0-1 0,3 4-479,-1 5 0,2 3 0,1 2 0,-1-2 0,-1-3 479,-5-3 0,0-3 0,-2 0 0,1 0 0,-1 3-820,10 3 1,0 2 0,0 1 0,-2-2 620,-2-2 0,-1-2 0,-1-1 1,-2 1 198,-1-3 0,-2 1 0,3 1 0,5 5 0,4 3 0,0-1 0,-6-5 0,-7-9 0,-4-5 0,3 5 0,4 10 0,4 5 0,0 0 0,-5-5 0,7-14 0,-2-3-790,-6 10 1,3 3 0,-1 0 789,2 1 0,0 1 0,0-3 32,-7-1 1,0-3 0,1 0-1,1 2-32,5 2 0,1 2 0,1 1 0,-1-1 0,0-1 0,-1 1 0,1 0 0,0-1 0,5-2 0,2-1 0,-1 0 0,-2 4 0,3 5 0,-2 3 0,1-4 230,-9-5 1,1-3 0,-1-1 0,-2 4-231,-4 5 0,-2 2 0,4-1 0,5-3 0,5-2 0,0 0 0,-3 3 0,-2 2 0,-3 3 0,3 0 0,1-1 0,4 0 0,-1 0 0,-2 0 0,0 0 0,-2 1 0,0-2 522,-4-4 1,1-2 0,0 0 0,-2 2-523,5 3 0,-2 1 0,1-2 0,7-4 0,2-3 0,-2 4 744,-8 4 0,0 3 1,1 0-745,8-1 0,2 0 0,1 0 0,-4 0 0,1 0 0,0 0 0,1 0 0,0 0 0,2 0 14,-12 0 0,2 0 1,0 0-1,2 0-14,2 0 0,2 0 0,2 0 0,-2 0 0,-2 0-820,0 0 1,-4 0 0,1 0 0,1 0 553,7 0 1,2 0 0,-1 0 0,-4 0 265,-5 0 0,-3 0 0,-1 0 181,-4 0 0,0 0 1,0 0-182,12 0 0,1 0 0,-3 0 0,1 0 0,-3 0 340,4 0 0,0 0-340,-12 0 0,0 0 0,13 0 0,2 0 98,-11 0 1,1 0 0,2 0-99,8 0 0,1 0 0,0 0 0,-2 0 0,-1 0 0,1 0 0,1 0 0,1 0 0,0 0 0,-9 0 0,1 0 0,0 0 0,-2 0 0,2 0 0,-2 0 0,1 0 0,7 0 0,0 0 0,-1 0 0,-8 0 0,-2 0 0,1 0 0,3 0 0,0 0 0,2 0 0,-3-1 0,2 0 0,1 1 0,-3 2 0,4 4 0,-2 2 0,3 1 0,-1-2 0,3 1 0,0-1 0,-1 1 819,-3-1 0,-1 0 0,1 0 0,0 1-708,-4-1 1,0 2 0,1-1-1,0 0 1,0-1-112,9 0 0,0-1 0,0 0 0,-2 3 266,-4 0 1,-2 3-1,0-1 1,1 2-267,1 0 0,2 1 0,-1-1 0,-4 0 0,-2-3 0,-3 0 0,0-1 0,15 5 0,-8-4 0,-19-10 1049,-7 0-1049,-12 0 2234,12 0-2234,7 0 0,7 0 0,14 0 0,4 0 0,-17 0 0,0 0 0,14 0 0,-5 0 0,-13 0 0,-11-24 0,-16 18 0,0-17 0,0 23 0,0-24 0,0 18 0,0-41 0,0 26 0,0-4 0,0-1 0,0-19 0,0 11 0,0-1 0,0 6 0,0 1 0,0-17 0,0-2 0,0 18 0,23-1 0,-17 7 0,18 7 0,-24 12 0,0-12 0,0-7 0,0 17 0,0-17 0,23-1 0,-17 18 0,18-17 0,-24 23 0,0-24 0,0 18 0,0-17 0,23 23 0,-17-16 0,18 12 0,-24-12 0,15-7 0,-11-7 0,2 4 0,4 0 0,13-4 0,-17-9 0,18 35 0,-24-12 0</inkml:trace>
  <inkml:trace contextRef="#ctx0" brushRef="#br1" timeOffset="137067">2417 18186 24575,'0'33'0,"0"0"0,-1-1 0,2 3 0,5 5 0,4 5 0,-3-3-728,-4 6 0,0 0 728,4 0 0,1 2 0,1-5 0,-1-4 0,-1-3 236,-5 11 1,0-6-237,14-14 60,-16 18 0,0-41 1,0 18-1</inkml:trace>
  <inkml:trace contextRef="#ctx0" brushRef="#br1" timeOffset="140299">3034 19049 24575,'0'-23'0,"24"18"0,-18-35 0,17 36 0,-23-35 0,0 33 0,0-41 0,24 41 0,-18-41 0,17 42 0,-23-19 0,0 24 0,0 0 0,24-16 0,-19 12 0,16-15 0,-2-1 0,-15 14 0,35-17 0,-33 23 0,17 0 0</inkml:trace>
  <inkml:trace contextRef="#ctx0" brushRef="#br1" timeOffset="140299">2699 19049 24575,'0'-23'0,"0"18"0,24-35 0,5 13 0,-2 6 0,-1-3 0,-11-3 0,-1 1 0,26-3 0,-37-11 0,13 36 0,-16-11 0,0-9 0,0-5 0,11 3 0,2-1 0,-7-18 0,16 9 0,3-3 0,-14 6 0,-1 0 0,3-8 0,2 1 0,6 4 0,-3 4 0,-12 2 0,17 7 0,-23 23 0,-23 0 0,17 0 0,-18 23 0,24 7 0,0 15 0,0-20 0,0 1 0,0 19 0,0-19 0,0 1 0,0 18 0,0-18 0,0 13 0,0-11 0,0 0 0,0 18 0,0-2 0,0-5 0,0 1 0,0-7 0,0-2 0,0-5 0,0-3 0,0 16 0,0-35 0,0 18 0</inkml:trace>
  <inkml:trace contextRef="#ctx0" brushRef="#br1" timeOffset="142586">3436 19049 24575,'10'-38'0,"-1"5"0,0 0 0,2-3 0,1-3 0,1-3 0,0 0 0,2 0-820,2 3 1,2 0 0,-1 1 0,-3-1 221,-3-9 1,-4-1 0,5 3 597,8 9 0,4 1 0,-8 5 1532,-11-14-1532,17 28 0,1 11 822,-18 29-822,17 7 0,-22 2 0,-2 4 0,7 5 0,4-1 1357,2-6 1,3-2-1358,6 7 0,3-3 0,-1-13 0,-1-1 0,-6 5 0,-4-1 0,3 3 0,-15-5 0,0-9 0,0-11 0,0 36 0,0-35 0,0 19 0,0-24 0,0 0 0,0-24 0,0 3 0,24-7 0,-18-11 0,17 33 0,-23-41 0,0 41 0,0-41 0,0 42 0,24-35 0,-18 13 0,16 5 0,3-1 0,-14-3 0,-1-1 0,4 3 0,0 3 0,1-7 0,-15-11 0,10 14 0,4-3 0,2-2 0,3-4 0,-1 0-176,-2 0 0,0 0 1,3 0 175,6 1 0,2 0 0,-5 3 0,0-15 0,-9 16 0,-3 11 0,-10 36 0,0-36 0,0 42 0</inkml:trace>
  <inkml:trace contextRef="#ctx0" brushRef="#br1" timeOffset="145078">4886 18027 24575,'-11'46'0,"-1"0"0,-2-4 0,-2 2 0,1 1 0,-3 2 0,-2-2 0,-2-6 0,-3-3 0,4-1 0,5 12 0,-1-4 0,-17-2 0,5-7 0,23-13 0,-7 5 0,2-5 0,11-15 0,0 18 0,0-1 0,-10-2 0,-3 3 0,3 15 0,-2 3 0,-3-12 0,-3 0 0,0 0 0,-3 14 0,-3-8 0,-2-23 0,20-11 0</inkml:trace>
  <inkml:trace contextRef="#ctx0" brushRef="#br1" timeOffset="145078">4338 19049 24575,'-14'-23'0,"10"2"0,-4-5 0,0 1 0,8 3 0,0-25 0,0 41 0,0-41 0,0 42 0,0-19 0,0 24 0,0 0 0,0-16 0,16 12 0,-12-11 0,12 15 0,7 0 0,-17 0 0,41 0 0,-41 0 0,17 0 0,1 0 0,-18 0 0,17 15 0,-23-11 0,16 12 0,-12-16 0,35 0 0,-13 11 0,1 2-268,-2-10 0,1-1 268,11 9 0,0 2 0,-2 0 0,-1-3 0,-9-7 0,1 0 0,11 10 0,0-2 0,9-11 0,-1 0 0,-20 0 0,1 0 0,19 0 0,-16 0 0,-5 0 0,-24 0 536,0-24-536,0 18 0,0-17 0,0-1 0,0 19 0,0-19 0,0 24 0,0-16 0,0 12 0,0-11 0,0-9 0,0 18 0,0-17 0,0 23 0,0-24 0,0-5 0,0-4 0,0-3 0,0 8 0,0 0 0,0-7 0,0 1 0,0-11 0,0 19 0,0 1 0,0-20 0,0 15 0,0-17 0,0 41 0,0-17 0,0 23 0,0 0 0,-24 0 0,18 0 0,-41 0 0,41-16 0,-23 15 0,-5-2 0,18-15 0,-1-3 0,-23 5 0,-4 3 0,15-1 0,1-2-842,-8-9 0,3 3 842,4 16 0,-10-17 0,35 23 0,-35 0 0,33 0 0,-18 0 0,1 0 1684,17 0-1684,-41 0 0,25 0 0,-13 0 0,-4 0 0,13 0 0,1 0 0,-11 0 0,3 0 0,6 0 0,11 0 0,16 0 0,0 23 0,0-17 0,0 18 0,0-1 0,0-17 0,0 18 0,0-24 0</inkml:trace>
  <inkml:trace contextRef="#ctx0" brushRef="#br1" timeOffset="147601">5363 18574 24575,'45'0'0,"-18"0"0,-11 0 0,7 0 0,-17 0 0,18 0 0,-24-24 0,23 18 0,-9-17 0,2-1 0,29 18 0,-18-17 0,-11-1 0,-16 19 0,0-19 0,0 8 0,23 12 0,7-35 0,-1 10 0,-4 15 0,-3-2 0,-16-31 0,18 41 0,-48-17 0,18 23 0,-41 0 0,18 0 0,-16 0 0,19 0 0,1 0 0,-20 0 0,17 0 0,3 0 0,-5 0 0,7 0 0,23 23 0,0-17 0,0 41 0,0-41 0,0 41 0,0-41 0,0 33 0,0-11 0,0-7 0,0 26 0,0-41 0,0 41 0,0-13 0,0 1 0,0-4 0,0 1 0,0 10 0,0 0 0,0-14 0,0-5 0,0-2 0,0 26 0,0-41 0,0 18 0,0-24 0,23 0 0,7 0 0,3 11 0,2 1 0,-6-9 0,-1 0 0,8 10 0,-3-2 0,-4-11 0,18 0 0,-41 0 0,18 0 0</inkml:trace>
  <inkml:trace contextRef="#ctx0" brushRef="#br1" timeOffset="151078">6086 18186 24575,'0'33'0,"0"0"0,0 0 0,0 1 0,0-1 0,0 2 0,0 1 0,0 2 0,0 1 0,0-2 0,0 6 0,0 0 0,0 6 0,0-6 0,0-14 0,0-5 0,0-24 0,0 15 0,0-11 0,0 12 0,0 31 0,0-35 0,0 22 0,0 2 0,0-14 0,0 5 0,0 13 0,0-35 0,0-20 0,0-11 0,0-5 0,0-13 0,0-2 0,0 4 0,0 3 0,0-6 0,0-2 0,0 41 0,0-17 0,0 23 0,0-24 0,0 19 0,0-19 0,0 8 0,0 12 0,0-35 0,0 33 0,0-41 0,0 41 0,0-17 0,23-1 0,-17 19 0,33-19 0,-35 8 0,12 12 0,7-11 0,-17 15 0,18 0 0,-1 0 0,-17 0 0,18 0 0,-24 0 0,0 0 0,23 0 0,-17 0 0,18 15 0,-24-11 0,0 36 0,0-11 0,0-3 0,0 1 0,0 18 0,0-18 0,-24 13 0,18-35 0,-4 19 0,-3-1 0,-11-17 0,10 18 0,-1-1 0,-15-17 0,-9 18 0,35-9 0,-11-11 0,15 12 0,0-16 0,0 0 0,15 0 0,-11 0 0,12 0 0,7 0 0,7 24 0,3-11 0,2 3 0,-6 9 0,-1 3 0,3-5 0,2 1 0,-5-3 0,8 13 0,-5 0 0,-27-30 0</inkml:trace>
  <inkml:trace contextRef="#ctx0" brushRef="#br1" timeOffset="151078">6615 19049 24575,'0'-23'0,"0"18"0,0-19 0,0 24 0</inkml:trace>
  <inkml:trace contextRef="#ctx0" brushRef="#br1" timeOffset="153051">8061 18186 24575,'-45'0'0,"0"0"0,0 0 0,8 0 0,2 0 0,-1 0 0,-2 0 0,-1 0 0,3 0 0,-5 0 0,7 0 0,13 0 0,-26 0 0,41 0 0,-18 0 0,24 15 0,0-11 0,-23 35 0,17-9 0,-6-4 0,0 1 0,12 18 0,0-18 0,0 13 0,0-35 0,24 19 0,-18-24 0,17 10 0,1 3 0,-18-7 0,17 7 0,1-2 0,-19-11 0,35 0 0,-36 23 0,24-12 0,6 0 0,-6 16 0,7-5 0,4-4 0,6-13 0,-19 17 0,1 3 0,7-10 0,1 0 0,-6 7 0,-1 1 0,-5-8 0,-1-3 0,1 4 0,1-16 0,-18 24 0,17-19 0,-23 19 0,0-1 0,0-17 0,0 41 0,-23-41 0,-7 18 0,5-22 0,-3-4 0,-17 2 0,9-1 0,-2 2 0,5 6 0,-1 1 0,0-6 0,-2-2 0,2 2 0,0 5 0,2 2 0,-8 3 0,5 0 0,14-7 0,-2 18 0</inkml:trace>
  <inkml:trace contextRef="#ctx0" brushRef="#br1" timeOffset="153051">7585 19049 24575,'0'-23'0,"0"18"0,0-19 0</inkml:trace>
  <inkml:trace contextRef="#ctx0" brushRef="#br1" timeOffset="161328">8449 18574 24575,'0'-27'0,"0"1"0,2-1 0,-4 1 0,-8 3 0,-3 1 0,3-5 0,-2 3 0,-15 2 0,-12-1 0,9 46 0,1-1 0,16 2 0,2 3 0,-1-5 0,1 1 0,8 12 0,0-1 0,-21-1 0,22-2 0,4 1 0,-2-3 0,0 0 0,0 18 0,-15-25 0,12 1 0,2 5 0,-7 6 0,0 0 0,7-8 0,2-1 0,-1 3 0,0-5 0,0-7 0,0-16 0,16 0 0,-12 0 0,35-16 0,-10 12 0,1-35 0,-5 25 0,-3-1 0,-18-11 0,-2-1 0,9 3 0,1 3 0,4-7 0,-12-11 0,11 33 0,-15-41 0,0 41 0,0-17 0,0 23 0,0 23 0,0-17 0,0 41 0,0-2 0,0-17 0,0 1 0,0 7 0,0-3 0,0-4 0,0 10 0,24-11 0,-18-7 0,16 2 0</inkml:trace>
  <inkml:trace contextRef="#ctx0" brushRef="#br1" timeOffset="161328">10120 19049 22340,'23'-23'0,"-23"2"621,0-7-621,0-11 1614,0 33-1614,0-17 0,0-1 0,0 18 0,0-41 0,0 42 0,0-19 0,0 24 0,0-16 0,0 12 0,0-35 0,0 33 0,0-17 0,23-1 0,-17 18 0,14-15 0,-1-5 0,-15 5 0,15-3 0,1-3 0,-14-18 0,18 18 0,-1 1 0,-17-19 0,18 19 0,-1 1 0,-17-20 0,33 15 0,-35 7 0,12-1 0,-16 18 0,0-17 0,23 23 0,-17 0 0,18 23 0,-24-17 0,0 18 0,0-1 0,0 7 0,0 15 0,-24-18 0,18 13 0,-33-11 0,36-3 0,2 1 0,-14 2 0,-9 10 0,18-35 0,-17 36 0,23-35 0,-24 19 0,18-24 0,-17 23 0,23-17 0,0 18 0,0-24 0,0 23 0,-24-17 0,18 33 0,-17-35 0,23 12 0,-16-16 0,12 0 0,-11 0 0,-9 0 0,18 0 0,-17-16 0,23 12 0,23-11 0,-17 15 0,18-24 0,-9 18 0,-11-17 0,12-1 0,7 18 0,-17-17 0,18 23 0,-1-24 0,-17 19 0,18-13 0,-1-4 0,-17-5 0,12 6 0,3-3 0,-7-10 0,0-1 0,7 7 0,3-1 0,-2-1 0,1-3 0,0 4 0,7 4 0,-3-1 0,-5-11 0,1 0 0,11 14 0,-5 1 0,-24-5 0,0 1 0,27 2 0,-1 3 0,-26-7 0,19-11 0,-1 33 0,-17-41 0,18 41 0,-24-17 0,0-1 0,0 18 0,0-17 0,0 7 0,0 12 0,0-35 0,0 10 0,0-1 0,0 7 0,-24 7 0,18 12 0,-17-11 0,23 15 0,-24 0 0,19 0 0,-35 0 0,36 15 0,-35 13 0,33 17 0,-4-11 0,-3 0 0,0-6 0,2 1 0,8 13 0,0 0 0,-9-12 0,1-3 0,11 18 0,-16 2 0,12-41 0,-11 41 0,15-25 0,0 2 0,0 3 0,0 18 0,0-19 0,0 1 0,0 18 0,0-9 0,0 2 0,0 6 0,0 3 0,0-11 0,0 1 0,0-1 0,0 10 0,0-2 0,0-5 0,0-3 0,0 9 0,0-16 0,0-5 0,0-1 0,0-17 0,0 18 0,15-24 0,-11 0 0,35-24 0,-33-5 0,18-5 0,-1-1 0,-17 2 0,14 1 0,-1 1 0,-15 2 0,12-1 0,-4 5 0,0 3 0,-7 17 0,19-35 0,-1 36 0,-17-35 0,18 33 0,-12-15 0,-1-5 0,11-3 0,1 7 0,5-1 0,7-2 0,-1-1 0,-17 2 0,1 3 0,16 6 0,-5 0 0,-26-8 0,13 23 0,-16 0 0,0 0 0,0-24 0,-16 18 0,-11-17 0,-18 23 0,16 0 0,3 11 0,4 1 0,17-6 0,-19 18 0,8-1 0,12-17 0,-11 41 0,15-41 0,0 33 0,0-11 0,0-7 0,0 26 0,-24-17 0,18 15 0,-6-18 0,1-3 0,11-3 0,0 26 0,0-41 0,0 41 0,0-41 0,0 33 0,0-35 0,0 12 0,0-16 0,0 0 0,23 0 0,-17 0 0,33 0 0,-11 24 0,5-22 0,3 1 0,-11 21 0,0-1 0,14-19 0,-3-2 0,-14 22 0,25-24 0,-42 0 0,19 10 0,-1 3 0,-17-7 0,18 18 0,-24-48 0,0-5 0,0 2 0,0 1 0,0-3 0,0 5 0</inkml:trace>
  <inkml:trace contextRef="#ctx0" brushRef="#br1" timeOffset="161328">9660 19049 24575,'13'-18'0,"0"-8"0,9-11 0,-5-1 0,-14 13 0,0-1-862,21-8 0,-1 0 862,-19 8 0,-2 1 0,9 3 0,2-1 0,-4-11 0,-3-1 0,-4 6 0,0 1-525,14-17 525,-4 21 0,-1 1 0,-5-6 0,16 8 0,3-3 0,-10-13 0,0-1 0,7 12 0,1 1 0,-9-2 0,-1 1 837,8 4 1,-3 5-838,-12 13 574,18 4-574,-24 4 0,0 35 0,0-9 0,0-4 0,0 1 0,0 18-225,-7-15 0,-2 4 0,1 0 225,5 12 0,0 4-390,-2-10 0,-3 4 0,1 1 0,4-2 390,7 8 0,5-1 0,1-4 0,-1-9 0,1-3 0,1-3 0,3 9 0,0-18 0</inkml:trace>
  <inkml:trace contextRef="#ctx0" brushRef="#br1" timeOffset="161328">9225 19049 24575,'0'-15'0,"0"-24"0,0-2-318,0 5 0,0-3 318,0-4 0,0-6 0,0 2 0,0 11 0,-1 1 0,2-1 0,6-11 0,3-1 0,-3 1 0,-6 6 0,-1 0 0,5 4 0,15-2 0,-1 3 0,-16 9 0,-2 1 0,15-13 0,-16 35 0,0-11 0,23 15 0,-17 0 636,18 0-636,-24 0 0,23 0 0,-17 0 0,18 0 0,-24 0 0,0 15 0,0 13 0,0 17 0,0-11 0,0 0 0,0-4 0,0-3 0,0 18 0,0 2 0,0-17 0,0-1 0,0 10 0,0-35 0,0 12 0,0-16 0,0 24 0,0-19 0,0 42 0,0-1 0,10-19 0,3 2 0,-4 18 0,4-2 0,11-18 0,3-3 0,-4 14 0,-1-1 0,-9-11 0,2-8 0</inkml:trace>
  <inkml:trace contextRef="#ctx0" brushRef="#br1" timeOffset="161328">8926 19049 24575,'0'-17'0,"0"-10"0,0-3 0,0-7 0,0 0 0,-2-8 0,4 0 0,4 10 0,4-1 0,-3 3 0,-5-2 0,2 3 0,7 6 0,2 1 0,10-14 0,-17 10 0,17-1 0,-23 7 0,24 23 0,-18-24 0,17 3 0,-7-7 0,11-11 0,-6 24 0,4 1 0,8-12 0,2-1 0,-6 3 0,-1 3 0,-5 6 0,-1 2 0,25-2 0,-41 30 0,18 13 0,-22 5 0,-4 2 0,2-9 0,0-1 0,0 1 0,0-1 0,0 15 0,-24-35 0,18 42 0,-17-17 0,23-1 0,0 10 0,-24-11 0,18 17 0,-6-19 0,1 1 0,11 18 0,-8-18 0,0-3 0,4-3 0,-12 26 0,-7-17 0,17 15 0,-6-18 0,0-3 0,12-3 0,0 2 0</inkml:trace>
  <inkml:trace contextRef="#ctx0" brushRef="#br1" timeOffset="161328">8533 19049 24575,'17'-32'0,"4"-4"0,-8 8 0,1 0 0,6-1 0,4 0 0,1 2 0,11-1 0,2-1-542,-6 0 1,1-4 0,-2 3 541,6 5 0,-1-1 0,-4-4 0,1-6 0,-6 4 0,-9 6 0,-1 1 0,15-10 0,-1 2 0,-4 5 0,-5-11 0,2 33 0,-24-17 1624,0 46-1624,0-1 0,-11 1 0,-2 5 0,11 5 0,-2 2 0,-14 1 0,-3 3 0,10-1 0,3 4 0,0-3 0,-2 2 0,-2-3 0,-4-7 0,-2 1 0,5-3 0,10-1 0,0-3 0,-8-2 0,-1-1 0,-1 5 0,2-3 0,5-3 0,-16 2 0</inkml:trace>
  <inkml:trace contextRef="#ctx0" brushRef="#br1" timeOffset="181741">10337 14411 24575,'0'-34'0,"0"-1"0,0-4 0,0-2 0,0-4 0,0 0 0,0 5 0,0 0 0,2-8 0,-4 3 0,-10 20 0,0-1 0,10-24 0,-2 2 0,-19 21 0,20-11 0,6 5 0,-3 28 0,0-19 0,0 8 0,0 12 0,23-11 0,-3 2 0,5 2 0,10 7 0,7 4 0,1-2-1018,5-5 0,1-2 0,1 2 1018,-12 6 0,0 2 0,1 0 0,1-2 0,5-4 0,2-1 0,0-1 0,-2 1-352,-6 5 0,0 0 1,-1 1-1,1-4 352,3-3 0,2-4 0,-1 0 0,-2 1-205,8 0 0,-2 1 0,-2 1 205,-3 1 0,-2 0 0,-2-1 0,8-3 0,-2-1 0,-4-1 0,1 2 0,-6 9 0,3 1 0,-4-2 1349,-3-9 1,1 1-1350,3 8 0,7 3 0,0 2 0,-6-1 0,-1-1 0,-2 0-361,2 0 1,3 0-1,-3 0 361,4 0 0,-3 0 0,-11 0 0,1 0 333,18 0 0,4 0-333,-8 0 0,0 0 0,5 0 0,0 0 0,-4 0 0,-1 0 0,-9 0 0,-2 0 0,-3 0 0,-1 0 0,20 0 2776,-15 0-2776,17 0 17,-41 0-17,33 0 0,-14 0 0,1 0 0,-1 0 0,1 0 0,8 0 0,0 0 0,-7 0 0,-3 0 0,22 0 0,-17 0 0,-6 0 0,17 0 0,4 1 0,8-2-949,-6-5 1,4-3-1,1 0 949,-13 4 0,1 0 0,0 0 0,-1-1 0,10-2 0,-2-1 0,-2-2 0,-8-2 0,-1-2 0,-2 4 0,1 8 0,-2 0 0,-4-12 0,-5 7 0,-7 31 0,-32-17 0,12 33 1423,-12-13 0,-7-1-1423,-3 0 0,-1 1 0,10 4 0,2 3 0,-4-4 0,-20 0 0,4-1 0,23 3 0,2-1 0,-13-5 0,-1 1 0,8 8 0,3 0 0,-2-8 0,0-1 0,1 13 0,5-1 0,9 8 0,0-19 0,0 1 0,0 18 0,0-18 0,0-11 0,0-16 0</inkml:trace>
  <inkml:trace contextRef="#ctx0" brushRef="#br1" timeOffset="183661">10954 12718 24575,'-48'0'0,"0"0"0,14 0 0,1 0 0,-5 0 0,2 0 0,-9 0 0,0 0 0,17 23 0,-11-1 0,25 2 0,-1 3 0,-11-5 0,-1 1 0,3 10 0,3 2 0,7-7 0,0 1 0,0 2 0,0 2 0,3-5 0,5 8 0,-7-1 0,3-8 0,10-23 0,0 35 0,23-9 0,-17-1 0,22-2 0,7-7 0,-2-14 0,1 14 0,1-1 0,10-15 0,-18 12 0,12-16 0,-9 0 0,-1 0 0,10 0 0,-11-16 0,-7 12 0,2-15 0,1-1 0,6 14 0,-15-15 0,-1-5 0,25-3 0,-35-16 0,16 20 0,0-1 0,-16-7 0,-3-3 0,12-1 0,-2 0 0,-9-4 0,-4 1 0,2 4 0,0 4 0,0 2 0,0-9 0,-24 35 0,19-11 0,-23 12 0,-7 6 0,6-3 0,1 0 0,3 0 0,-1 0 0,-10 0 0,9 0 0,23 0 0,-11 0 0,15 0 0</inkml:trace>
  <inkml:trace contextRef="#ctx0" brushRef="#br1" timeOffset="185419">10954 12771 24575,'27'7'0,"-1"1"0,2 4 0,-3 4 0,-10 6 0,-1 1 0,26 6 0,-26-5 0,-1-1 0,9-1 0,1 2 0,1 3 0,-9-5 0,-1 1 0,0 3 0,1 1 0,5-5 0,0 1 0,-6 3 0,-1-1 0,9-4 0,1 3 0,1-1 0,-19-40 0,19 34 0,-21-42 0,-6-12 0,3 9 0,0-1 0,0-15 0,0-2 0,0 11 0,0-1 0,0 3 0,0-5 0,0 1 0,0 1 0,0 4 0,0 4 0,0-11 0,23 33 0,-17-17 0,18 23 0,-24 0 0,0 0 0</inkml:trace>
  <inkml:trace contextRef="#ctx0" brushRef="#br1" timeOffset="189742">11448 12965 24575,'39'0'0,"-1"0"0,1 0 0,2 1 0,2-2 0,1-6 0,4-2 0,-5 1 0,-4 6 0,-5-2 0,-11-8 0,-1 1 0,25 11 0,-41-24 0,17 18 0,-23-17 0,0-1 0,0 18 0,24-33 0,-18 12 0,13 5 0,1-1 0,-17-4 0,-2 1 0,14-4 0,-15 7 0,-15 7 0,-13 12 0,-5-15 0,-2-1 0,9 16 0,1 2 0,-13-10 0,1 1 0,-8 11 0,16 0 0,-10 0 0,35 0 0,-12 23 0,16-17 0,0 33 0,-24-11 0,19 17 0,-19-19 0,0 1 0,19 18 0,-19-18 0,24 12 0,0-33 0,0 18 0,0-1 0,0-17 0,0 41 0,0-25 0,0 5 0,0-11 0,0 7 0,0-17 0,9 18 0,6-1 0,14-17 0,-6 5 0,-1 2 0,6 10 0,11-17 0,-10 18 0,1-24 0,-7 0 0,-7 0 0,-12 0 0,35 0 0,-33 0 0,17-11 0,1-2 0,-18 7 0,24-17 0,2-1 0,-22 18 0,29-17 0,-15 23 0,-18 0 0,17 0 0,-23 0 0,24-24 0,5 3 0,-6-3 0,-1-3 0,-8 4 0,0 1 0,7-5 0,-3 1 0,-12-4 0,17 7 0,-23 7 0,0 12 0,0-35 0,0 10 0,24-1 0,-18-17 0,17 41 0,-23 6 0,0 30 0,0 2 0,0 4 0,0 4 0,0 1 0,0 4 0,0 0 0,0-4 0,0-2 0,2-3 0,-4-3 0,-9-5 0,-1-3 0,6 4 0,-18-5 0,24-9 0,0-26 0,0-1 0,0-33 0,0 18 0,0 1 0,0-19 0,0 17 0,0-11 0,0 10 0,0-1 0,-2-1 0,4 0 0,22-3 0,-18-11 0,7 19 0,-3 5 0,-10 15 0,24-17 0,-18 23 0,17 0 0,-23 0 0,16 0 0,-12 0 0,11 0 0,9 0 0,5 0 0,1 0 0,-7 0 0,-23 0 0,0 0 0,0 23 0,0-17 0,0 18 0,0-1 0,-23-1 0,17 5 0,-18-7 0,1-1 0,17 11 0,-14-5 0,1 3 0,15 17 0,-35-18 0,9 12 0,4-23 0,-1-2 0,-2 15 0,15 0 0,4-11 0,10-35 0,0 34 0,24-40 0,-18-1 0,41 18 0,-41-17 0,17 23 0,-23 0 0,24 0 0,-3 0 0,3 0 0,3 0 0,7-2 0,1 4 0,1 8 0,2 3 0,-5-4 0,1 0 0,-5 3 0,-3 10 0,-3 1 0,12-9 0,-7-1 0,-22 3 0,17-16 0</inkml:trace>
  <inkml:trace contextRef="#ctx0" brushRef="#br1" timeOffset="194183">13088 12665 24575,'-26'0'0,"-1"0"0,-18 0 0,19 0 0,1 0 0,4 0 0,-26 0 0,41 0 0,-18 0 0,24 23 0,0-17 0,0 18 0,0-1 0,0-17 0,0 18 0,0-9 0,0-11 0,0 35 0,0-33 0,0 41 0,0-41 0,0 18 0,0-24 0,0 23 0,0-17 0,0 33 0,0-35 0,0 12 0,0-16 0,24 23 0,5-17 0,-8 16 0,3 3 0,15-9 0,-3-2 0,-9 15 0,0-17 0,-7 0 0,-20 3 0,0-11 0,0 12 0,24-16 0,-18 23 0,17-17 0,-23 18 0,0-1 0,0-17 0,0 18 0,0-1 0,0-17 0,0 18 0,0-24 0,0 15 0,0-11 0,0 12 0,0-16 0,-23 23 0,17-17 0,-18 18 0,24-24 0,-23 23 0,17-17 0,-18 18 0,24-24 0,0 0 0,0 0 0</inkml:trace>
  <inkml:trace contextRef="#ctx0" brushRef="#br1" timeOffset="201183">13670 13106 8191,'0'-30'0,"0"7"3276,-23-1-1489,-6 18-378,6-6 0,0 1-1409,-4 11 1719,-12 0-1719,9 0 3276,1 0 0,6 23-3044,-1-17-232,14 16 0,-2 3 0,-13-9 0,-1-2 0,5 15 0,-3 10 0,24-35 0,0 12 0,0-16 0,-23 23 0,17-17 0,-7 15 0,3 5 0,10 4 0,0-1 0,0 10 0,0-35 0,0 35 0,0-33 0,23 18 0,-17-24 0,17 0 0,1 0 0,-18 0 0,17 0 0,-7 0 0,-12 0 0,35-24 0,-33 18 0,18-11 0,-1-5 0,-17-5 0,5 5 0,1-1 0,1-4 0,-2 1 0,-5-19 0,17 17 0,-23-11 0,0 33 0,16-17 0,-12 23 0,12-24 0,-16 42 0,0-36 0,0 65 0,0-25 0,0 2 0,0 3 0,0 18 0,0-16 0,0-5 0,23-1 0,7-17 0,2 6 0,4 0 0,-7-11 0,-1-2 0,17 1 0,-21 0 0,-1 0 0,-17 0 0,18-24 0,-24-5 0,0 3 0,0-1 0,0-18 0,-2 18 0,4 3 0,13 2 0,-11-1 0,12 23 0,-16-24 0,0 18 0,0-17 0,0 23 0,0 23 0,0 7 0,0 2 0,0 4 0,1 4 0,-2 1 0,-7 4 0,0 0 0,8-4 0,-4-2 0,-16-2 0,1-5 0,13-3 0,-17 10 0,23-35 0,0-4 0,0-27 0,0-18 0,0 19 0,0-1 0,0-8 0,0 1 0,0 1 0,0-1 0,0 5 0,0 23 0,0-41 0,0 41 0,23-33 0,-17 35 0,18-11 0,-24 15 0,15 0 0,-11 0 0,12 0 0,-16 0 0,0 0 0,0 15 0,0-11 0,0 35 0,0-9 0,0-1 0,0 18 0,23-25 0,-20 2 0,0 3 0,21-5 0,-1 1 0,-19 3 0,-2 1 0,10-4 0,0-1 0,-12 5 0,0-11 0,0 7 0,0-17 0,0-21 0,0-19 0,0 1 0,0-2 0,0 8 0,0 1 0,0-19 0,0 19 0,0 1 0,0-20 0,23 15 0,-17-17 0,18 26 0,-24-7 0,0 13 0,0-9 0,0 18 0,0-17 0,15 23 0,-11 0 0,12 0 0,7 23 0,-17-17 0,18 18 0,-24-9 0,0-11 0,0 12 0,0 7 0,0-17 0,0 41 0,0-41 0,0 41 0,0-41 0,0 33 0,0-35 0,0 35 0,0-33 0,0 41 0,0-41 0,0 18 0,0-1 0,0-17 0,0 18 0,0-24 0,23 0 0,-17-24 0,23 10 0,5-1 0,-18-10 0,1-3 0,14-3 0,8-1 0,-1 3 0,-9 7 0,-1 2 0,1-1 0,4-7 0,1-1 0,-3 2 0,5 0 0,-3 3 0,-6 1 0,-3 1 0,-3-8 0,4 4 0,-3 5 0,-16 15 0,18-33 0,-24 35 0,0-11 0,15-32 0,13 35 0,-18-23 0,1-1 0,14 25 0,-3 1 0,-19-16 0,0 1 0,21 14 0,-1 0 0,-17-36 0,18 41 0,-24-41 0,15 41 0,-26-17 0,22 23 0,-26 0 0,-32 0 0,35 0 0,-24 0 0,1 0 0,30 0 0,-19 23 0,8-17 0,12 41 0,-35-41 0,33 18 0,-17-11 0,-1-3 0,18-4 0,-17 33 0,7-35 0,12 35 0,-11-33 0,15 41 0,0-41 0,0 41 0,0-41 0,0 33 0,0-11 0,0 17 0,0-11 0,0 0 0,0-6 0,0 1 0,0 18 0,0-2 0,0-19 0,0-1 0,2 24 0,-4 0 0,-10-23 0,0-1 0,10 23 0,-2-4 0,-19-10 0,21 0 0,4-6 0,-2-22 0,0 18 0,0-24 0,0 15 0,0-11 0,0 12 0,23-16 0,-17 0 0,21 1 0,9-2 0,0-5 0,0-4 0,3-3 0,1-1 0,8 5 0,-4-4 0,-21-10 0,-1-1 0,5 14 0,-3-1 0,-13-13 0,-1-3 0,15 5 0,-3-1 0,-18-3 0,-2-1 0,9 4 0,2 1 0,0-4 0,-3 1 0,-4-20 0,18 15 0,-24-17 0,0 41 0,0 6 0,0 6 0,0 25 0,0 9 0,1-15 0,-2 1 0,-10 13 0,-2 2 0,11-5 0,-2-3 0,-6-9 0,-3-3 0,-11 6 0,18 12 0,-17-33 0,23 41 0,-24-41 0,19 33 0,-19-35 0,24 12 0,0-16 0,0 24 0,0-19 0,24-5 0,5-21 0,-3 8 0,1-2 0,-4-6 0,-1 3 0,5 12 0,-5-17 0,-4-1 0,-13 18 0,19-33 0,-24 12 0,0-18 0,0 15 0,0 7 0</inkml:trace>
  <inkml:trace contextRef="#ctx0" brushRef="#br1" timeOffset="203017">15258 13000 24575,'0'0'0</inkml:trace>
  <inkml:trace contextRef="#ctx0" brushRef="#br1" timeOffset="203983">15258 13000 24575,'0'29'0,"0"18"0,0-41 0,0 41 0,0-41 0,0 18 0,0-24 0,0 0 0</inkml:trace>
  <inkml:trace contextRef="#ctx0" brushRef="#br1" timeOffset="207358">15064 13829 24575,'34'-15'0,"1"0"0,5-8 0,0-1 0,-15 13 0,1 1 0,13-3 0,-8-2 0,-25 0 0,33 15 0,-35 0 0,12-24 0,8 18 0,-11-16 0,3-3 0,17 14 0,3 1 0,-8-14 0,0-3 0,7 5 0,-1-1 0,-11-4 0,-1 1 0,5 10 0,-3 2 0,-2-9 0,1 7 0,-23 12 0,0-11 0,0-9 0,0-5 0,0 3 0,0-1 0,0-18 0,0 17 0,24 13 0,-18 15 0,17 15 0,-46 13 0,17 17 0,-18-16 0,24 18 0,-23-25 0,20 3 0,0 1 0,-21-5 0,9 26 0,11-17 0,-12 15 0,3-8 0,2 0 0,6 6 0,-6-17 0,-2-1 0,-10 15 0,17-11 0,-18 0 0,24-29 0,0-45 0,11 6 0,2-2 0,-11 8 0,2-1 0,9 3 0,5-3 0,-2 1 0,-5-12 0,-1 0 0,3 1 0,2 2 0,6 6 0,-3 3 0,-12-14 0,17 41 0,1-17 0,-18 23 0,17-16 0,-23 12 0,24-11 0,-19 15 0,35 0 0,-36 0 0,35 0 0,-33 0 0,17 15 0,-23-11 0,0 35 0,0-9 0,2-4 0,-4 1 0,-9-4 0,-1-1 0,6 5 0,-18 12 0,9-33 0,12 29 0,2 1 0,-15-24 0,17 20 0,-2-2 0,-23-26 0,19 35 0,-19-33 0,24 18 0,0-24 0,0 23 0,24-17 0,-19 18 0,35-24 0,-36-24 0,35 18 0,-33-41 0,17 37 0,1-1 0,-21-13 0,0-3 0,19 4 0,3 1 0,-14-5 0,-1 1 0,18-4 0,-7 11 0,-3-1 0,-12-7 0,17 5 0,-23-1 0,0 23 0</inkml:trace>
  <inkml:trace contextRef="#ctx0" brushRef="#br1" timeOffset="209957">16704 13300 24575,'-45'0'0,"20"-12"0,-1 0 0,-19 6 0,23-6 0,-1 1 0,-2 9 0,-1 4 0,-19-2 0,16 0 0,5 0 0,1 0 0,17 0 0,-18 0 0,24 23 0,-15-17 0,11 41 0,-12-41 0,16 33 0,0-35 0,0 35 0,0-9 0,0-4 0,0 1 0,0 2 0,0-5 0,16-9 0,-12-11 0,11 12 0,9-16 0,-18 0 0,41 0 0,-18 0 0,16 0 0,-18 0 0,-3 0 0,-2 0 0,25 0 0,-41-16 0,17 12 0,-23-35 0,0 10 0,8 3 0,0-1 0,-4-18 0,11 17 0,-15-11 0,0 33 0,0-41 0,0 41 0,0 6 0,0 6 0,-15 41 0,11-25 0,-4 1 0,0 5 0,7 5 0,2 2 0,1 2 0,-4 1 0,-9 2 0,-1 0 0,9 2 0,0 0-1003,-9 5 1,0 2 1002,10-8 0,3 1 0,0 1 0,-1 4 0,0 1 0,0 0-308,0 2 0,0 0 0,0-1 308,1-6 0,0 0 0,-3-4 0,-9 8 0,-1-3 0,9-6 0,0-2 0,-10-12 0,2-3 0,11 8 1905,0-5-1905,-15-24 1024,11 0-1024,-35 0 0,33 0 0,-18 0 0,1 0 0,17 0 0,-18 0 0,24-24 0,-23 19 0,17-42 0,-18 41 0,24-34 0,0 37 0,0-13 0,0 16 0,0-24 0,0 18 0,0-41 0,0 42 0,0-42 0,0 41 0,0-34 0,24 13 0,-10 5 0,1-1 0,10-5 0,3 3 0,-5 9 0,-1 3 0,6-11 0,11 8 0,-10 13 0,1-13 0,9 16 0,-35-24 0,35 18 0,-33-17 0,17-1 0,-23 19 0,0-19 0,0 24 0,0 0 0</inkml:trace>
  <inkml:trace contextRef="#ctx0" brushRef="#br1" timeOffset="216927">2999 7003 24575,'-34'0'0,"-1"0"0,-3 0 0,-4 0 0,-2 0 0,-3 0 0,1 0-417,9 0 0,3 0 0,-3 0 417,-11 0 0,-2 0 0,5 0 0,6-2 0,3 4 79,1 9 1,2 1-80,5-10 0,5 2 267,1 20-267,-1-1 0,-1-17 0,18 41 314,-17-36 1,-1 0-315,20 13 0,3 3 98,-12-4 0,2-1-98,11 7 0,0 18 0,24-25 0,-12 2 0,5 3 0,10-11 0,7-3 0,-3 3 0,0 11 0,1-1 0,13-11 0,2-1 0,-13 6 0,0-1 0,7-4 0,-1-2 0,-7-3 0,0 1 0,7 3 0,-5-4 0,-14-10 0,5 10 0,-4 3 0,-17-7 0,19 7 0,-1-2 0,-17-11 0,34 0 0,-13 23 0,18-1 0,-23 3 0,1 1 0,3-15 0,-1-1 0,-1 13 0,-3 1 0,9 6 0,-5-16 0,-3 1 0,-17 9 0,19-9 0,-48-11 0,0 13 0,-4 5 0,-9 4 0,-1 1 0,-2-1 0,0-1 0,-3 1 0,1-1 0,14-3 0,0-5 0,-15-14 0,1 0 0,14 20 0,-1 1 0,-17-12 0,0-2 0,20 3 0,1 1 0,-14 8 0,4-5 0,13-11 0,-3 18 0,3-1 0,16-17 0,-17 18 0,-1-24 0,19 0 0,-35 0 0,36 23 0,-11-17 0,15 18 0</inkml:trace>
  <inkml:trace contextRef="#ctx0" brushRef="#br1" timeOffset="220150">3616 8220 24575,'0'-42'0,"0"0"0,0 0 0,6-3 0,3-1 0,0 0 0,0 4 0,1 1 0,0-1-1093,-1-6 1,0 0 0,3 3 986,3 9 0,3 4 0,-4-2 106,-11-6 0,-5-1 0,7 6 561,14 9 0,1 1-561,-18-11 0,0-2 294,17 2 1,1 3-295,-17 8 0,0-1 0,9-11 0,-1 0 0,-11-9 942,12 20 0,0 0-942,-6-20 0,17 19 0,-23 11 0,0 16 0,0 16 0,0-12 0,6 23 0,4 9 0,3-12 0,1 3 0,1 5 0,1 5 0,-2-2 0,1 3 0,0-2 0,10 0 0,-3-3 0,-16-6 0,17 12 0,-23-33 0,0 41 0,16-17 0,-12 15 0,15-20 0,1 1 0,-14 19 0,6-18 0,-1-1 0,-11 3 0,24-6 0,-18-23 0,17 0 0,-23-23 0,0-2 0,0-3 0,-1 3 0,2-1 0,6-5 0,2-3 0,-1 1 0,-5-1 0,0 1 0,9-7 0,-1 0 0,-10 5 0,-2 2 0,0 5 0,2 3 0,15-5 0,-12 7 0,12 7 0,-16 12 0,0-12 0,23 16 0,-17 0 0,17-23 0,1-7 0,-21 5 0,0-2 0,8 4 0,1 0 0,2-15 0,-4 2 0,-4 9 0,17-20 0,-23 47 0,0 0 0,0 23 0,0-17 0,0 17 0,0 1 0,0 8 0,0 5 0,0 0 0,0 4 0,0-5 0,0 5 0,0 1 0,0-2-625,0 3 1,0 0 0,0 2 624,0 1 0,0 2 0,0 1 0,0-2 0,0-7 0,0 0 0,0-2 0,0-1 0,-1 7 0,1-2 0,1-3 0,7 6 0,0-5 0,-7-13 0,2-3 0,13-3 0,-16 3 0,0-1 0,0-17 1873,0 41-1873,23-25 0,-17 5 0,17 12 0,-23-33 0,0 18 0</inkml:trace>
  <inkml:trace contextRef="#ctx0" brushRef="#br1" timeOffset="222599">5221 7303 24575,'-26'22'0,"0"1"0,-1 2 0,1 1 0,2-4 0,3 1 0,5 2 0,4 3 0,4 6 0,0 0 0,-4-6 0,1 1 0,8 6 0,0-1 0,-9-12 0,1 1 0,9 13 0,4 2 0,-2-12 0,0-1 0,-2 10 0,4-1 0,9-9 0,1 1 0,-9 9 0,0-2 0,20 2 0,-23 0 0,0-7 0,16-24 0,-12 12 0,12-16 0,7 23 0,7-17 0,-5 6 0,3 0 0,17-12 0,-20 0 0,1 0 0,19 0 0,-19 0 0,1 0 0,18 0 0,-18 2 0,-3-4 0,-3-22 0,4 15 0,-3-3 0,-19-14 0,0 1 0,20 14 0,1 0 0,-13-14 0,0 3 0,16 16 0,-11-17 0,7-1 0,-17-21 0,18 18 0,-1-3 0,-20-4 0,0 0 0,21-1 0,-1 1 0,-19 6 0,-2-1 0,10-13 0,0 0 0,-11 14 0,-2-1 0,1-18 0,0 2 0,0 10 0,0 3 0,0 1 0,0 4 0,0 5 0,0-25 0,-24 18 0,-5-1 0,-1-9 0,-17 35 0,26-12 0,-5 15 0,1 2 0,3-1 0,-25 0 0,18 16 0,-16-12 0,19 15 0,1 1 0,-20-14 0,18 18 0,1-1 0,-19-17 0,18 6 0,3 0 0,2-12 0,-1 0 0,23 0 0,0 23 0,0-17 0,0 33 0,-24-35 0,18 12 0,-17-16 0,23 23 0,0-17 0,0 18 0</inkml:trace>
  <inkml:trace contextRef="#ctx0" brushRef="#br1" timeOffset="224151">6368 6862 24575,'0'34'0,"0"0"0,0-1 0,0 1 0,0 3 0,0 9 0,0 3 0,0-1-519,-1-4 0,0-1 0,3 1 519,5 5 0,2 0 0,-2-4 0,-4 2 0,0-3 217,10-2 0,-2-4-217,-11 7 275,0 2-275,0-25 0,0 2 0,0 3 0,0 18 395,0-19 1,0 1-396,0 18 28,0-20 1,0 1-29,0 19 0,0-16 0,0-5 0,0-24 0,0 0 0,0 0 0</inkml:trace>
  <inkml:trace contextRef="#ctx0" brushRef="#br1" timeOffset="225550">5839 7003 24575,'26'-8'0,"1"0"0,6 6 0,2 0 0,13-6 0,0 0 0,-8 8 0,-1 0 0,-2 0 0,-6 0 0,-7 0 0,-24 0 0,0 0 0,23 0 0,-17 0 0,18 0 0,-1 0 0,-1 0 0,13 2 0,4-4 0,-6-8 0,1-3 0,0 3 0,2 1 0,-2-2 0,4-3 0,-2-1 0,1 1 0,-5 5 0,-5 9 0,-11 0 0,-16 0 0</inkml:trace>
  <inkml:trace contextRef="#ctx0" brushRef="#br1" timeOffset="228541">7144 7056 24575,'0'26'0,"0"0"0,0 7 0,0 3 0,0 11 0,0 2-302,0-15 0,0 0 0,0 0 302,0 4 0,0 1 0,0-2 0,0 4 0,0-2 0,0-3 0,0-3 297,0-4-297,0-5 151,0-24-151,0 23 0,0-17 0,0 33 458,0-11-458,0 17 0,0-16 0,0 18 0,0-25 0,0 5 0,0-11 0,0 7 0,0-17 0,0 18 0,0-1 0,0-17 0,0 41 0,0-25 0,0 3 0,0 1 0,0-5 0,0 26 0,0-25 0,24 5 0,-19-27 0,19-27 0,-22-1 0,-4-5 0,2 0 0,0-2 0,0-1 0,0-13 0,0 2 0,0 6 0,0 2 0,0 5 0,0 5 0,0 0 0,0-16 0,0 17 0,0 12 0,0-7 0,0-6 0,0-1 0,0-17 0,0 41 0,0-33 0,0 12 0,0-18 0,0 11 0,0-1 0,0-5 0,0 0 0,0-5 0,0-1 0,0 11 0,0-1 0,0 4 0,0 5 0,0 3 0,-3-16 0,6 9 0,21 25 0,-19-17 0,19 23 0,-8 0 0,-12 0 0,35 0 0,-10 0 0,4 0 0,3 0 0,-8 0 0,1 0 0,5 1 0,0-2 0,-7-7 0,-1 0 0,8 6 0,1 0 0,-7-6 0,0 0 0,3 7 0,-1 2 0,-3-1 0,-3 0 0,-2 0 0,1 0 0,-23 0 0,0 0 0,0 0 0</inkml:trace>
  <inkml:trace contextRef="#ctx0" brushRef="#br1" timeOffset="229783">7338 7691 24575,'27'0'0,"-1"0"0,-3-12 0,-1 0 0,4 9 0,-1 0 0,-2-9 0,-1 1 0,4 9 0,1 4 0,18-2 0,-18 0 0,-3 0 0,-2 0 0,1 0 0,-23 0 0,24 0 0,-18 0 0,17 0 0,-23 0 0</inkml:trace>
  <inkml:trace contextRef="#ctx0" brushRef="#br1" timeOffset="231441">7250 8308 24575,'20'0'0,"-5"0"0,9 0 0,-18 0 0,41 0 0,-18 0 0,15 0 0,4 0 0,-16 1 0,-1-2 0,13-7 0,-4 0 0,-12 4 0,11-11 0,-33 15 0,17 0 0,-23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04:41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14059 15328 24575,'0'45'0,"0"-17"0,0 11 0,0-10 0,15 1 0,-11 17 0,12-41 0,-16 33 0,0-35 0,23 35 0,-17-10 0,18 1 0,-24 17 0,0-41 0,0 17 0,0-23 0,0 16 0,0-12 0,23 11 0,-17-15 0,18 0 0,-1-15 0,-17 11 0,18-12 0,-9-7 0,-11 17 0,35-18 0,-33 1 0,41 17 0,-41-18 0,41 24 0,-41-23 0,33 17 0,-11-18 0,-7 24 0,26 0 0,-41-15 0,41 11 0,-25-12 0,5 16 0,12 0 0,-9 0 0,15 0 0,-20 0 0,1 0 0,19 0 0,1 0 0,0 0 0,-7 0 0,5 0 0,-2 0 0,-12 0 0,15 0 0,-18 0 0,13 0 0,-11 0 0,0 0 0,18 0 0,-25 0 0,2 0 0,3 0 0,18 0 0,-16 0 0,18 0 0,-25 0 0,5 0 0,13 0 0,-34 0 0,17 0 0,-23 0 0,24 0 0,-19 0 0,19 0 0,-8 0 0,-12 0 0,35 0 0,-10 0 0,1 0 0,17 0 0,-26 0 0,7 0 0,-13-23 0,-15-7 0,0 4 0,0-1 0,0-18 0,0 18 0,-15-12 0,11 33 0,-12-18 0,16 48 0,0-3 0,0 7 0,0-13 0,0-15 0</inkml:trace>
  <inkml:trace contextRef="#ctx0" brushRef="#br0" timeOffset="5350">16281 14164 24575,'0'-29'0,"0"5"0,0 24 0,16 0 0,-12-16 0,11 13 0,9-13 0,-18 16 0,17 0 0,-23 0 0,0 0 0,24 0 0,-18 0 0,17 0 0,-23 0 0,0 0 0,24 0 0,-18 0 0,17 0 0,-23 0 0,16 0 0,-12-24 0,11 18 0,9-17 0,5 23 0,4 0 0,3 0 0,-8 0 0,1 0 0,6 2 0,-2-4 0,-10-10 0,-1 0 0,5 10 0,-3-1 0,-2-21 0,25 24 0,-18 0 0,1 0 0,9 0 0,-12 0 0,18 0 0,-18 0 0,-1 0 0,19 0 0,-19 0 0,-1 0 0,20 0 0,-17 0 0,-3 0 0,5 0 0,9 0 0,-12 0 0,18 0 0,-11 2 0,1-4 0,-7-9 0,1-2 0,12 10 0,2 1 0,-3-10 0,1 0 0,-5 10 0,3 4 0,-1-2 0,-1-4 0,-1-3 0,1 2-206,1 4 0,0 0 0,0-1 206,-3-3 0,1-1 0,-3 2 0,0 3 0,0 2 0,17-1 0,-2 0 0,-22 0 0,-1 0 0,9 0 0,1 0 0,-9 0 0,-1 0 0,20 0 618,0 0-618,-9 0 0,2 0 0,-5 0 0,1 0 0,-1 0 0,3 0 0,-1 0 0,10 1 0,0-2 0,-11-6 0,1-2 0,0 1 0,11 6 0,-2-2 0,-3-8 0,-2 1 0,-4 10 0,-1 2 0,-7-1 0,-1 0 0,19 0 0,-18 0 0,-3 0 0,-3 0 0,26 0 0,-25 0 0,3 1 0,1-2 0,-4-10 0,1-2 0,4 10 0,-1 0 0,-3-9 0,-1 1 0,5 11 0,13 0 0,-11 0 0,-3 0 0,1 0 0,18 0 0,-17 0 0,11 0 0,-33 0 0,41 0 0,-41 0 0,41 0 0,-26 0 0,7 0 0,-13 0 0,-15 0 0,0 0 0,-15 0 0,11 0 0,-12 23 0,16-17 0,0 41 0,0-41 0,0 33 0,-24-11 0,19 17 0,-8-18 0,2-1 0,11 3 0,0 11 0,0-13 0,0-5 0,0 1 0,0 1 0,0-19 0,0 42 0,0-41 0,0-6 0,0-29 0,0 0 0,0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58:15.32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4198 9578 24575,'-30'35'0,"-1"0"0,0 1 0,6-7 0,0 0 0,-1 2 0,0 3 0,4-1 0,-2 3 0,0 1 0,0 2 0,1-2 0,-1-1-656,-2 0 1,0 0-1,1-2 1,0 1 0,2 0 599,-2 9 1,3 1 0,0-2 0,1-2 55,-5-1 0,0-2 0,3-3 69,-1 6 1,3-1-70,6-4 0,1-4 784,-10-2-784,11-5 0,3-3 0,4-16 0,-18 17 1758,9-23-1758,11 0 817,-12 0-817,16 0 0,0-23 0,0-7 0,0 4 0,0-1 0,0-18 0,0 19 0,0 1 0,0 4 0,0-26 0,0 41 0,0-18 0,16 24 0,7-1 0,5 2 0,3 10 0,4 2 0,-2-11 0,3-2 0,-1 4-200,3 9 0,0 5 0,0-2 200,-4-8 0,-1-1 0,2-1 0,5 3 0,1 1 0,-3-1 0,1 0 0,-3-3 0,-1-5 0,-2-2 0,-5 1 0,-5 0 0,-1 0 0,1 0 0,1 0 600,5 0-600,1 0 0,-7-15 0,-7-13 0,-3 6 0,1-1 0,8-6 0,1 6 0,1-1 0,-8 2 0,-3-1 0,2-16 0,0-3 0,5-2 0,-1-2-359,-8 8 1,-3-3-1,0 1 359,0-2 0,-1 1 0,0-2 0,2-3 0,-1-2 0,-2-1 0,-4 6 0,-2-1 0,-1 0 0,0 3 0,1-2 0,0 2 0,0 1 0,2-1 0,-1 0 0,-4 4 0,-8 0 0,-1 5 0,6-13 0,-23 30 0,-5 2 0,18-7 0,-1 1 0,-23 15 0,-4 2 0,16-10 0,-1 1 0,-5 8 0,-3 5 0,0-1 0,-5-1 0,-2 0 120,0-1 0,-4 0 0,3 3-120,10 4 0,2 2 0,-1 1 0,-2 1 0,-2 0 0,1 2 0,5 1 0,-6 14 0,3 3 0,2-7 0,-2 0 0,5 0 0,5-1 0,5 1 0,4 2 0,3 1 0,1-3 0,0-1 0,-11 7 0,17-5 0,-18-24 0</inkml:trace>
  <inkml:trace contextRef="#ctx0" brushRef="#br0" timeOffset="3905">4728 10001 24575,'0'38'0,"0"1"0,0-14 0,0 1 0,0 11 0,0 0 0,0 8 0,0-18 0,0-1 0,0 19 0,0-17 0,0 11 0,0-33 0,0 17 0,0-23 0,0 24 0,0-18 0,0 17 0,0-23 0,0 24 0,0-18 0,0-53 0,0 19 0,0-1 0,-5-4 0,-1-4 0,1 3 0,3-2 0,0 3 0,-14-12 0,16 18 0,0 11 0,0 16 0,16-24 0,-12 19 0,12-19 0,-16 24 0,23 0 0,-17 0 0,17-23 0,1 17 0,-18-18 0,17 24 0,1 0 0,-18 0 0,33 24 0,-12-18 0,-16 17 0,0 1 0,36-19 0,-41 35 0,17-36 0,-23 35 0,0-10 0,0 1 0,0 17 0,-23-41 0,-6 33 0,-17-35 0,19 35 0,-12-33 0,33 17 0,-18-23 0,24 0 0,24 0 0,-18 0 0,17 0 0,-23-23 0,16 17 0,11-18 0,-5 34 0,2 4 0,21-8 0,-20 15 0,1 5 0,-3-11 0,-1-1 0,7 16 0,-5-7 0,-24-23 0,23 0 0,-17 0 0,14-19 0,-1-9 0,-15-7 0,6 7 0,5-5 0,-1 2 0,0-10 0,2 1 0,0 10 0,4 0 0,-3 0 0,-2-11 0,-1 2 0,7 2 0,-3 5 0,-14 3 0,15 6 0,1 7 0,-14 12 0,18 4 0,-24 27 0,0 18 0,-12-12 0,0 3 0,9 4 0,0 0 0,-9-2 0,1-1 0,9-2 0,4-2 0,-2-6 0,0-3 0,0-2 0,23 1 0,-17-23 0,18 0 0,-24-23 0,23 1 0,-17-5 0,18 7 0,-1 1 0,-17-11 0,14 4 0,-1-1 0,-15-2 0,12-10 0,-16 35 0,0-12 0,0 16 0,0-24 0,0 19 0,0-19 0,0 48 0,0-19 0,0 35 0,0-13 0,0 18 0,0-18 0,0-1 0,0 19 0,0-18 0,0-3 0,0-2 0,0 25 0,0-41 0,23 17 0,-17-46 0,18 17 0,-24-18 0,0 24 0,23 0 0,7 0 0,-1 0 0,-5 0 0,-24 0 0,0 0 0</inkml:trace>
  <inkml:trace contextRef="#ctx0" brushRef="#br0" timeOffset="6039">6227 10195 24575,'-30'0'0,"-9"0"0,12 0 0,5 10 0,-1 4 0,-4-1 0,1 3 0,1 16 0,5 5 0,6-9 0,0 1 0,-7 6 0,3-2 0,12-3 0,-6-6 0,1-1 0,11-2 0,0 7 0,0-13 0,23-15 0,-2-16 0,3-7 0,15-4 0,3-3 0,-12 2 0,0-3 0,0 0 0,-3 4 0,0 0 0,-1 1 0,11-11 0,-5 5 0,-3 3 0,-5 5 0,-24 24 0,-24 24 0,18 5 0,-4-3 0,-3 1 0,0-4 0,2-1 0,8 4 0,0-1 0,-9-2 0,1-1 0,11 5 0,0-1 0,-11-4 0,-2 1 0,10 13 0,0 3 0,-9-7 0,1 2 0,9-1 0,3 3 0,0-1 0,-1 11 0,0-2 0,1-3 0,-2-1 0,-7 2 0,0 0 0,6-2 0,0 0 0,-6-2 0,1-1 0,6-1 0,2-4 0,-1-4 0,-24-12 0,18-16 0,-17 0 0,-1 0 0,-5 0 0,-1 0 0,-1 0 0,0 0 0,-3 0 0,4-8 0,0 0 0,2 4 0,13-35 0,15 33 0,0-41 0,0 17 0,15-15 0,8 20 0,5-1 0,0 0 0,3-3 0,0 0-418,2 1 0,2 0 0,-1-2 418,-4 3 0,1-2 0,-1 0 0,-1 0 0,2-7 0,-2 1 0,1 2 0,-2 10 0,0 2 0,-4-1-33,-1-18 0,-1 5 33,4 23 0,-5 3 0,-15-15 0,18 24 0</inkml:trace>
  <inkml:trace contextRef="#ctx0" brushRef="#br0" timeOffset="16440">6615 10054 24575,'26'-22'0,"1"-1"0,2-4 0,-7 5 0,-5 4 0,-13 13 0,15-19 0,2 1 0,-16 17 0,19-18 0,-24 1 0,0 1 0,0-3 0,0-1 0,0 5 0,0-26 0,0 64 0,0-34 0,0 64 0,0-42 0,-24 35 0,19-36 0,-19 35 0,24-10 0,-7 5 0,-2 1 0,5-2 0,-4-1 0,1-1 0,7-2 0,2-2 0,-4-1 0,-22 3 0,18 11 0,-17-36 0,23 35 0,0-33 0,0 41 0,0-41 0,0 17 0,0 1 0,0-18 0,0 17 0,-24 16 0,18-5 0,-6 5 0,1 6 0,11-5 0,0 0 0,-11-2 0,-2-1 0,11-1 0,-1-4 0,-21-4 0,24-13 0,0-15 0</inkml:trace>
  <inkml:trace contextRef="#ctx0" brushRef="#br0" timeOffset="17330">4728 11307 24575,'0'0'0</inkml:trace>
  <inkml:trace contextRef="#ctx0" brushRef="#br0" timeOffset="17797">4728 12136 8191,'0'29'0,"0"-6"0</inkml:trace>
  <inkml:trace contextRef="#ctx0" brushRef="#br0" timeOffset="18331">4692 13194 24575,'0'0'0</inkml:trace>
  <inkml:trace contextRef="#ctx0" brushRef="#br0" timeOffset="19014">4692 14499 24575,'0'49'0,"0"0"0,0-7 0,0-3 0,0 6 0,0-22 0</inkml:trace>
  <inkml:trace contextRef="#ctx0" brushRef="#br0" timeOffset="19684">4586 15522 24575,'0'45'0,"0"3"0,0 2 0,0-14 0,0 1 0,0 4 0,0 4 0,0-4 0,0-6 0,0-3 0,0 8 0,0-6 0,0-12 0,0 1 0,0-23 0,0 0 0</inkml:trace>
  <inkml:trace contextRef="#ctx0" brushRef="#br0" timeOffset="20451">4639 16916 24575,'0'38'0,"0"0"0,0-12 0,0-1 0,0 1 0,0-1 0,0 14 0,0-33 0,0 18 0,0-24 0,0 0 0,0 0 0</inkml:trace>
  <inkml:trace contextRef="#ctx0" brushRef="#br1" timeOffset="34355">18927 8555 24575,'0'43'0,"0"1"0,0-1 0,0 1 0,0-1 0,0 2 0,0-1 0,0 0 0,0 1 0,0 1 0,0-4 0,0 1 0,0 0 0,0 1 0,0 1 0,0 0-469,0-1 1,0 0 0,0 1 0,0 1 0,0-1 0,0 1 0,0-2-79,0 5 1,0 0 0,0-1 0,0 0 0,0 1 0,0 2 136,0-7 0,-1 0 1,1 2-1,-1 0 1,1 0-1,0-1 0,1 1 1,0-2 163,1 2 1,1-1 0,0 0 0,1 0 0,0-1 0,-1 0 0,1 0 245,1 6 0,0 0 0,0-1 0,0 0 0,0 0 0,0 0 95,-1 0 1,1-1 0,-1 1-1,1-1 1,0-2 0,1-2-96,4 7 0,1-3 0,0-2 0,-4 1-148,-4 3 0,-3 1 0,0-1 0,1-5 148,4-3 0,1-4 0,-1 2 1092,-4 8 0,-1 2 0,-1-5-523,1-5 1,0-2-570,0 11 0,0-5 3276,0-15-3275,0 1 1,0 3 1296,0-5 0,0 0-1298,0-3 0,0 1 637,0 21 1,0-7-638,0-31 0,0 24 0,0-3 0,0-24 0,0 41 0,0-41 0,0 18 0,0-9 0,0 13 0,-7 5 0,-2 2 0,8-9 0,-2-1 0,-16 14 0,-1-3 0,14-15 0,-9 5 0,7-5 0,31-15 0,-1 18 0,21-21 0,12-6 0,-12 3 0,2 0 0,2 0-562,-4 0 0,3 0 1,0 0-1,1 0 562,-5 0 0,0 0 0,1 0 0,-1 0 0,-1 0 0,3 0 0,-1 0 0,-1 0 0,0 0-146,9 0 1,0 0-1,-4 0 146,5 0 0,-6 0 0,-18 1 0,-4-2 0,16-23 0,-36 18 0,11-17 0,-15 23 2193,0-24-2193,0 18 491,0-33-491,0 12 0,0-18 0,0 15 0,0-1 0,0-1 0,0-1 0,0-7 0,0-4 0,0 4 0,0 0 0,0-4 0,0-3-456,0 7 1,0-3-1,0-1 456,0-2 0,0-1 0,0-3 0,0 9 0,0-2 0,0-2 0,0 0 0,0 1 0,0 4 0,0 0 0,0-1 0,0 1 0,0-2-547,0 0 1,0-1 0,0-1 0,0 0 0,0 1 0,0 2 435,0-11 0,0 3 0,0 0 0,0-1 111,0 7 0,-1-2 0,0 1 0,1 0 0,2 2 0,3-2 0,2 2 0,0 1 0,-2-2 0,-3-4 0,-1-1 0,-1 0 0,3 3-346,4-5 0,2 2 0,-2-1 346,-6 8 0,-2-1 0,0 1 0,2 0 0,4 3 0,2 1 0,-1 0 0,0 0 0,-4-11 0,-1 0 0,2 1-156,4 4 0,2 2 0,-2 0 156,-6 0 0,-3 0 0,3 3 496,11-8 0,0 2-496,-10 3 0,1 2 1638,10 3 0,-2 3-1316,-11-12 346,0 18 0,0 3-668,0 2 668,0-25-668,0 18 0,0-16 0,-11 19 0,-2 1 0,8-20 0,-8 11 0,2-1 0,11 7 0,0-1 0,-11-6 0,-1 2 0,6 3 0,-4 5 0,-4 3 0,-9 16 0,17-33 0,-18 35 0,9-35 0,11 33 0,-16-17 0,0-1 0,15 18 0,-19-17 0,1-1 0,17 18 0,-18-17 0,1 7 0,17 12 0,-23-4 0,-5 1 0,1 7 0,0-11 0,-3-2 0,2 10 0,-1 0 0,-4-9 0,-2 1 0,-3 11 0,-2 0 0,-2-12 0,0 0 0,0 9 0,0 0 0,3-9 0,0 1 0,11 9 0,-1 3 0,0 0 0,-3-1 0,-1 0 0,2 0 0,-7 0 0,2 0 0,6 0 0,3 0 0,-14 0 0,41 0-820,-17 23 1,23-17 0,0 18 0</inkml:trace>
  <inkml:trace contextRef="#ctx0" brushRef="#br1" timeOffset="35573">19897 7355 24575,'0'48'0,"0"0"0,0-14 0,0-1 0,0 7 0,0-5 0,0-14 0,0 26 0,0-41 0,0 18 0,0-1 0,0-17 0,0 33 0,0-14 0,0 1 0,0-1 0,0 1 0,0 8 0,0 1 0,0-8 0,0-3 0,0-3 0,0 3 0,0-24 0</inkml:trace>
  <inkml:trace contextRef="#ctx0" brushRef="#br1" timeOffset="36674">19509 7549 24575,'45'0'0,"-18"-23"0,13 17 0,-34-17 0,17 23 0,-23 0 0,24 0 0,-19 0 0,42 0 0,-13 1 0,1-2 0,3-10 0,2-2 0,-1 4 0,2 0 0,-1-2 0,0-4 0,-1-1 0,-4 2 0,-3-1 0,-2 2 0,33-3 0,-63 16 0</inkml:trace>
  <inkml:trace contextRef="#ctx0" brushRef="#br1" timeOffset="38731">20514 7303 24575,'0'34'0,"0"0"0,0 13 0,0 2 0,0-15 0,0 0 0,0 0 0,0 4 0,0 1 0,0-2 0,0 4 0,0-2 0,0-3 0,0-3 0,0-4 0,0-29 0,0-45 0,0 12 0,0-2 0,0 7 0,0 22 0,0-41 0,0 41 0,0-41 0,0 26 0,0-3 0,0-3 0,0-8 0,0 1 0,0 8 0,0 1 0,0-1 0,0 1 0,0-14 0,0 10 0,0-1 0,24 7 0,-18 23 0,41 0 0,-2 0 0,-12 0 0,6 0 0,-15 0 0,-18 0 0,17 0 0,-23 0 0,24 23 0,-18-17 0,17 18 0,-23-1 0,0-1 0,-23 5 0,8 4 0,0 1 0,-14 3 0,9-9 0,1 1 0,-9 12 0,7-35 0,-5 15 0,5 1 0,15-14 0,-18 18 0,1-24 0,17 23 0,-18-17 0,24 18 0,0-1 0,0-17 0,24 17 0,-18-7 0,27-15 0,4 2 0,-9 36 0,8-34 0,2-4 0,-15 10 0,-1 2 0,5 0 0,-1-3 0,4-4-820,-7-6 1,-23-6 0,0-17 0</inkml:trace>
  <inkml:trace contextRef="#ctx0" brushRef="#br1" timeOffset="40324">21290 7832 24575,'0'-46'0,"0"0"0,0 14 0,0 1 0,-1-10 0,2-2 0,5 10 0,2-1 0,2 3 0,4-6 0,1 1 0,-6 1 0,0-2 0,3 5 0,13 7 0,-3 5 0,-16-3 0,17-1 0,-23 18 0,0-17 0,0 23 0,0 23 0,0 7 0,0-5 0,0 3 0,0 17 0,0-19 0,0-1 0,0-4 0,0 26 0,0-41 0,16 41 0,-12-25 0,3 1 0,2 5 0,1 6 0,3 0 0,1-8 0,1-1 0,-1 13 0,2-1 0,5-14 0,-3-1 0,-15 5 0,-2-1 0,15 3 0,-16-5 0,0-24 0,0 0 0</inkml:trace>
  <inkml:trace contextRef="#ctx0" brushRef="#br1" timeOffset="41514">21149 7779 24575,'41'-5'0,"-1"-1"0,1 1 0,4 3 0,-4 0 0,-4-6 0,-5 0 0,-9 8 0,-7 0 0,-12 0 0,12 0 0,-16 0 0</inkml:trace>
  <inkml:trace contextRef="#ctx0" brushRef="#br1" timeOffset="43130">22172 7161 24575,'0'34'0,"0"-1"0,0-1 0,0 3 0,0-2 0,0 3 0,0-1 0,0 10 0,0 0 0,0-11 0,0 2 0,0-2 0,0 3 0,0 0 0,0 10 0,0-2 0,0-16 0,0-1 0,0 7 0,0-1 0,0 11 0,0-18 0,0-11 0,0-16 0,0 0 0</inkml:trace>
  <inkml:trace contextRef="#ctx0" brushRef="#br1" timeOffset="44143">22067 6914 24575,'0'30'0,"0"-7"0,0-23 0</inkml:trace>
  <inkml:trace contextRef="#ctx0" brushRef="#br1" timeOffset="46306">22402 7938 24575,'8'-33'0,"-1"0"0,1 1 0,0-10 0,1-2 0,4 2 0,6 2 0,6 1 0,-1-1-820,-4 3 1,-1 0 0,2-1 0,0 1 757,1 0 1,2 1 0,-1 1-1,-2 2 62,-1-3 0,-2 2 0,1 2 0,3 0 0,2 1 0,-8 1 550,-13 2 1,0 4-551,21 8 0,-1 2 578,-17-9-578,18 46 0,-22 3 0,-4 1 0,2 8 922,-11 12 0,-2-7-922,7-31 0,-7 30 0,3 9 0,9-23 0,2 1 0,-1 6 0,0 4 0,0-1 0,0 11 0,0-1 0,0-5 0,0 0 0,0 4 0,0-4 0,0-6 0,0 0 0,0-6 0,0-22 0,0 41 0,0-41 0,0 18 0,23-48 0,-17-5 0,5-3 0,2-5 0,-5-10 0,-1-2 0,2 15 0,1 0 0,-1 0 0,-2 1 0,0-1 0,0 3 0,5-4 0,0 2 0,1-7 0,-3 5 0,-4 8 0,18-9 0,-1 1 0,-17 14 0,14-5 0,-1 1 0,-15 3 0,12-2 0</inkml:trace>
  <inkml:trace contextRef="#ctx0" brushRef="#br2" timeOffset="53349">19033 13388 24575,'43'0'0,"-11"0"0,4 0 0,12 1 0,2-2 0,-16-4 0,0-1 0,0 1 0,7 4 0,0 1 0,-3-3 0,-4-4 0,-1-1 0,0 0 0,3-1 0,-8 2 0,0 1 0,10-7 0,-6 3 0,-26 10 0,34 0 0,-37 0 0,37 0 0,-11 0 0,0 0 0,19 0 0,-43 0 0,35 0 0,-36 23 0,11-17 0,-15 18 0,0-24 0,0 15 0,0-11 0,0 35 0,0-33 0,0 41 0,0-41 0,-15 41 0,11-25 0,-16 2 0,0 3 0,15 18 0,-7-13 0,0 4 0,10 10 0,4 4-237,-2-11 1,0 3 0,0 1 0,0-2 236,0 5 0,0-1 0,0 1 0,0-5 0,0 1 0,0-1 0,0-4 0,0 6 0,0-6 0,0 8 0,0-21 0,0-1 0,0-1 0,10 12 0,4 7 0,-4 2 0,1 4-191,-2-12 0,-1 2 0,3 0 191,1 2 0,2-1 0,-1-1 0,-3-4 0,-1 0 0,1-3 0,5 7 0,0-1 458,-2 0 1,-3-4-459,-10-2 0,0-7 0,0-23 0,0 0 0,-23 0 601,-7 0-601,1 0 0,-10 0 0,11 0 0,-5 0 0,-3 0 0,11 0 0,0 0 0,-1 0 0,1 0 0,-15 0 0,34 0 0,-41 0 0,18 24 0,-3-21 0,-5 0 0,2 15 0,-2 3 0,-2-10 0,-3-3 0,3 0 0,3 3 0,0 0 0,2-2 0,-2 0 0,8-4 0,6-5 0,-1 0 0,23-23 0,0 1 0,0-5 0,0-6 0,0 3 0,0 18 0,10-22 0,3-2 0,-7 14 0,7-3 0,-2-1 0,-11 5 0,0-26 0,0 25 0,0-2 0,0-3 0,0-18 0,0 16 0,0-18 0,0 41 0,0-33 0,0 35 0,0-24 0,0-7 0,0 0 0,0 1 0,0-1 0,0 9 0,0 1 0,0-20 0,0 19 0,0-1 0,0-18 0,-12 19 0,0 1 0,6-20 0,-6 18 0,1 1 0,11-19 0,0 18 0,0 3 0,0 2 0,0-25 0,0 42 0,0-43 0,0 43 0,0-19 0,0 24 0</inkml:trace>
  <inkml:trace contextRef="#ctx0" brushRef="#br2" timeOffset="55072">19121 13547 24575,'0'33'0,"0"0"0,0 0 0,0 1 0,0 0 0,0 3 0,0-4 0,0-7 0,0-1 0,0 7 0,0-2 0,0-2 0,23-7 0,-17 3 0,18-24 0,-24 0 0</inkml:trace>
  <inkml:trace contextRef="#ctx0" brushRef="#br3" timeOffset="62741">19315 16245 24575,'0'35'0,"0"-1"0,0 13 0,0 2 0,0-15 0,0-1 0,0 2 0,0 3 0,0 0 0,0 0 0,0-2 0,0 0 0,0-4 0,0-6 0,0-2 0,0 16 0,0-9 0,0-25 0,0 17 0,0-23 0,0 16 0,0-12 0,0 12 0,0 7 0,0 7 0,0-5 0,0 3 0,0 17 0,-2-20 0,4 1 0,9-3 0,1-1 0,-6 7 0,18-5 0,-24-48 0,0-21 0,0 7 0,0-4 0,0-3 0,0-1 0,0 6 0,0 0 0,0 5 0,0 2 0,0 5 0,0 3 0,0-20 0,0 17 0,0-11 0,0 33 0,0-41 0,0 41 0,0-41 0,0 41 0,0-17 0,0 23 0,0-40 0,0 7 0,0 0 0,0-2 0,0-1 0,0 3 0,0 0 0,0-2 0,0 7 0,0 22 0,0-17 0,0 23 0,0 0 0,23 0 0,-1 0 0,5-16 0,13 12 0,-19-15 0,3-1 0,14 16 0,4 2 0,-4-22 0,-2 1 0,-1 19 0,-1 2 0,4-10 0,-1 0 0,-12 11 0,0 2 0,9-1 0,1 0 0,3 2 0,-1-4 0,-5-9 0,2-1 0,0 9 0,2 3 0,-2-3 0,5-9 0,-3 0 0,-8 11 0,-4 2 0,0-1 0,-24 0 0,0 24 0,-24 5 0,19 1 0,-19 0 0,1 3 0,20-5 0,0 0 0,-21 5 0,1 1 0,18 3 0,4 0 0,-11-3 0,0 1 0,10 13 0,4 2-175,-2-16 1,0-1 0,0 2 174,0 4 0,0 2 0,0-1 0,0-2 0,0 1 0,0-3 0,0 8 0,0-2 0,0 6 0,0-3 0,0 0 0,0-18 0,0-11 0,0 7 0,0-17 523,0 18-523,0-24 0,0 23 0,0-17 0,0 41 0,0-25 0,0 2 0,0 3 0,0 18 0,0-16 0,0-5 0,0-71 0,-15 35 0,11-35 0,-36 47 0,11 0 0,4 0 0,-3 0 0,-5 0 0,-2 0 0,-6-2 0,1 4 0,7 9 0,0 1 0,-6-11 0,3 4 0,12 19 0,3-1 0,-8-17 0,3 7 0,5-2 0,15-11 0,-18 0 0,24 0 0,-39 0 0,29 0 0,-22 0 0,1 0 0,26 0 0,-35 0 0,52-24-820,-24 18 1,28-17 0,-16 23 0</inkml:trace>
  <inkml:trace contextRef="#ctx0" brushRef="#br2" timeOffset="67488">20567 13194 24575,'0'26'0,"0"1"0,0 2 0,0 18 0,0-41 0,0 33 0,0-11 0,0 17 0,12-19 0,0 1 0,-6 18 0,17-18 0,-23-11 0,0-16 0,0 23 0,24-17 0,-18 18 0,33-1 0,-12-1 0,-16 2 0,0 3 0,14-4 0,-3-1 0,-16 7 0,7-3 0,-3-5 0,-10-15 0,0-6 0,0-29 0,11-3 0,2-5 0,-10-9 0,0-4-167,3 17 1,3-1 0,-1-1 166,-2-3 0,0-1 0,-2 3 0,-3-6 0,2 3 0,5 3 0,-1 4 0,-7 2 0,11 4 0,2 5 0,-7 15 0,17-17 0,-23 23 0,0 0 0</inkml:trace>
  <inkml:trace contextRef="#ctx0" brushRef="#br2" timeOffset="70648">21396 13494 24575,'-26'12'0,"-1"-1"0,-2-5 0,9 14 0,1-1 0,-9-15 0,6 16 0,-1-1 0,-6-13 0,14 18 0,6-1 0,9-17 0,0 33 0,0-35 0,0 36 0,0-35 0,0 19 0,0-1 0,0-17 0,0 18 0,0-1 0,0-17 0,0 18 0,0-9 0,0-11 0,24 12 0,-18-16 0,17 0 0,-23 0 0,24 0 0,-18 0 0,33-16 0,-35 12 0,11-11 0,9-9 0,-18-5 0,4 3 0,3-1 0,0 5 0,-2-1 0,-8-3 0,0 1 0,9 2 0,-1 1 0,-11-23 0,0 17 0,0 13 0,0-9 0,0 18 0,0 45 0,0 1 0,0 1 0,0 2 0,0-17 0,0-1 0,0 20 0,0-16 0,0-5 0,24-1 0,-18-17 0,33 18 0,-35-24 0,35 0 0,-33 0 0,41 0 0,-41-24 0,17-5 0,-7-1 0,-12-17 0,12 26 0,7-7 0,-17-11 0,16 17 0,3-1 0,-10-4 0,-1-3 0,0 0 0,1-3 0,2 4 0,8 3 0,0 1 0,-2-11 0,0-2 0,3 2 0,0 3 0,-2 8 0,-2-1 0,-9-11 0,1 0 0,7 14 0,-3 1 0,-14-5 0,-2 1 0,22-4 0,-1-9 0,-17 35 0,-6-11 0,-6 15 0,-41 0 0,26 15 0,-7-11 0,6 13 0,5 5 0,11 8 0,-5-4 0,-2 1 0,1-5 0,1 1 0,8 2 0,0 1 0,-8-4 0,-1 1 0,-1 3 0,2 1 0,5 18 0,-17-18 0,23 12 0,0-9 0,0-4 0,0 1 0,0 18 0,0-18 0,0 12 0,0-33 0,0 41 0,0-25 0,0 2 0,0 3 0,0 18 0,0-19 0,0 1 0,0 18 0,0-20 0,0 1 0,0 19 0,0-16 0,0 18 0,0-41 0,0 18 0,0-24 0,23-24 0,-17 18 0,7-17 0,-2-1 0,-11 19 0,10-19 0,3 0 0,-7 19 0,17-35 0,-23 36 0,0-11 0,0 15 0,0 0 0,0 0 0</inkml:trace>
  <inkml:trace contextRef="#ctx0" brushRef="#br3" timeOffset="75015">20902 15469 24575,'0'27'0,"0"-1"0,0 19 0,0-20 0,0 1 0,0 9 0,0-1 0,0-9 0,0 1 0,0 11 0,0 0 0,0 8 0,0-15 0,0-7 0,0-23 0,0 24 0,0-18 0,0 17 0,0-7 0,0-12 0,0 24 0,0 7 0,0 0 0,0 0 0,0-2 0,0-5 0,0-12 0,0-16 0,0 0 0</inkml:trace>
  <inkml:trace contextRef="#ctx0" brushRef="#br3" timeOffset="76334">20514 15469 24575,'27'0'0,"-1"0"0,8 2 0,1-4 0,4-9 0,2-1 0,4 9 0,0 0 0,-10-4 0,0-2 0,-1 1 0,13-1 0,-4 3 0,-14 4 0,-1 0 0,8-7 0,-9 2 0,-21 7 0,17 0 0,-23 0 0,24 0 0,5 0 0,16 0 0,-19 0 0,-1 0 0,20 0 0,-15 0 0,-7 0 0,-23 0 0</inkml:trace>
  <inkml:trace contextRef="#ctx0" brushRef="#br3" timeOffset="78522">21485 15663 24575,'46'0'0,"0"0"0,-13 0 0,1 0 0,1 0 0,6 0 0,2 0 0,-2 0 0,10 0 0,-4 0 0,-11 2 0,-3-4 0,-6-9 0,-3-1 0,-3 6 0,3-18 0,-24 9 0,0 11 0,0-12 0,0-7 0,0 17 0,0-41 0,0 41 0,0-18 0,0 24 0,0-23 0,-24 17 0,18-18 0,-33 24 0,12 0 0,5 0 0,-25 0 0,41 0 0,-17 0 0,23 0 0,-24 0 0,18 0 0,-17 0 0,7 24 0,-11-18 0,5 5 0,-2 1 0,-2 1 0,0-2 0,-20-5 0,20 17 0,1 1 0,4-18 0,-3 33 0,24-12 0,0 18 0,0-18 0,0-1 0,0 19 0,0-18 0,0-3 0,0-2 0,0 25 0,0-41 0,0 41 0,0-41 0,0 33 0,0-12 0,12-4 0,0-1 0,-6 8 0,17-7 0,-7-23 0,-12 0 0,12 0 0,7 0 0,7 0 0,-5 1 0,2-2 0,8-10 0,-1-1 0,-6 9 0,1 0 0,7-10 0,-4 2 0,-2 11 0,-7 0 0,-23-23 0,0 17 0,0-18 0,0 24 0</inkml:trace>
  <inkml:trace contextRef="#ctx0" brushRef="#br3" timeOffset="80888">22543 15328 24575,'-20'0'0,"-19"0"0,33 0 0,-17 24 0,-1-18 0,18 33 0,-17-35 0,23 35 0,0-33 0,0 17 0,0-23 0,0 24 0,0-18 0,0 17 0,0-23 0,0 0 0,23 0 0,-17 0 0,41 0 0,-25 24 0,5-18 0,-7 13 0,-1 1 0,11-16 0,-1 11 0,-5-2 0,-1-2 0,-1-5 0,5 17 0,-11-23 0,-16 0 0,0 24 0,0-18 0,11 16 0,1 3 0,-6-4 0,6 4 0,0 1 0,-12 19 0,0-15 0,0 17 0,0-41 0,0 33 0,0-35 0,0 11 0,0-15 0,-24 0 0,18 0 0,-33 0 0,35 0 0,-11 0 0,-9 0 0,18 0 0,-17 0 0,23 0 0,-24 0 0,18 0 0,-41 0 0,41 0 0,-33 0 0,35 0 0,-35 0 0,33 0 0,-17 0 0,23 0 0</inkml:trace>
  <inkml:trace contextRef="#ctx0" brushRef="#br3" timeOffset="82068">23090 15381 24575,'0'20'0,"0"19"0,0-10 0,0 3 0,0 5 0,0 3 0,0 0 0,-1-2 0,2-1 0,6-2 0,1-2 0,-6-6 0,0-3 0,14 21 0,-16-15 0,0 17 0,0-26 0,0 7 0,0 11-820,0-57 1,0 36 0,0-42 0</inkml:trace>
  <inkml:trace contextRef="#ctx0" brushRef="#br3" timeOffset="83430">22896 15522 24575,'43'0'0,"-9"0"0,0 0 0,-8 0 0,-1 0 0,13 0 0,-1 0 0,8 0 0,-18 0 0,-1 0 0,3 0 0,-5 0 0,-24 0 0</inkml:trace>
  <inkml:trace contextRef="#ctx0" brushRef="#br3" timeOffset="90088">21784 8996 24575,'-11'34'0,"-1"0"0,3-3 0,-1 1 0,-1 1 0,-4 8 0,-3 2 0,-1-1-455,-4-3 1,-1 0 0,2 2 454,7 0 0,2 4 0,0-2 0,-3-5 0,-4-8 0,-1-4 0,1 2 0,3 9 0,1 1 0,-2-5 222,-4-4 0,-1-7-222,-6 0 113,14 2 0,6-1-113,9-17 0,-23 17 0,17-23 693,-18 0-693,24 0 0,-15-23 0,11-7 0,-12-15 0,4 20 0,1-1 0,5-19 0,-18 16 0,24-18 0,0 41 0,0-33 0,0 35 0,0-12 0,24-8 0,-3 19 0,5-8 0,-1 2 0,-3 11 0,25 0 0,-41 0 0,41 0 0,-41 0 0,33 0 0,-35 0 0,35 24 0,-10-3 0,-2-6 0,6 2 0,0 2-319,0 4 1,0 1 0,2-2 318,6-5 0,3-3 0,-3 6 0,-11 3 0,-2 4 0,0 0 0,0-6 0,14-7 0,-4-1 0,-15 12 0,-1-3 0,25-22 0,-41 0 0,17-23 0,-23-7 955,0-15-955,8 8 0,0 0 0,-6 11 0,0 1 0,6-2 0,0 1 0,-8-13 0,0 11 0,0-17 0,0 0 0,0 9 0,0-3 0,0-5 0,0-2 0,0 4 0,0-2 0,1 8 0,0-2 0,-3 4 0,-4 5 0,-4 1 0,-13-8 0,-5 4 0,4 16 0,-3 2 0,-2-2 0,-2-2 0,-1 5 0,-8 9 0,0 3 0,-5-12 0,-1 2 0,12 9 0,-2 3 0,3 0 0,-2-2 0,3 2 0,-8 10 0,5 2 0,14-8 0,-5 19 0,5-1 0,15-17 0,-7 18 0,3-1 0,10-17 0,0 33 0,0-35 0,0 12 0,0-16 0</inkml:trace>
  <inkml:trace contextRef="#ctx0" brushRef="#br3" timeOffset="92631">22508 9190 24575,'0'45'0,"0"-20"0,0 1 0,0 7 0,0 2 0,0 2 0,0 1 0,0 3 0,0-2 0,0 6 0,0-21 0,0-8 0,0-12 0,0 11 0,0 9 0,0 1 0,0 3 0,0-3 0,0 1 0,0-1 0,0 1 0,0 13 0,0-33 0,0 17 0,0-46 0,0-22 0,0 0 0,0-6 0,0 5 0,0-2 0,0 0-370,-1 4 0,0 0 0,3 1 370,2 4 0,2 0 0,-1 3 0,-4-5 0,2 8 0,13 11 0,-16-25 0,23 41 0,-17-17 0,18 10 0,-1 2 1110,-17 6-1110,18-19 0,-1 24 0,-17 0 0,18 0 0,-9 0 0,-11 24 0,12-19 0,-16 19 0,0-1 0,0 7 0,0 15 0,0-20 0,0 1 0,0 19 0,-8-19 0,0 1 0,4 18 0,-13-6 0,-5-4 0,-7-7 0,14 6 0,0-5 0,-8-25 0,23 11 0,-24 9 0,18-18 0,-17 17 0,23-23 0,0 0 0,23 0 0,7 24 0,-3-11 0,-1 3 0,-11 7 0,-1-1 0,25 6 0,-35 11 0,12-33 0,7 17 0,-17-23 0,18 0 0,-24 0 0,0 0 0</inkml:trace>
  <inkml:trace contextRef="#ctx0" brushRef="#br3" timeOffset="94978">22984 9243 24575,'0'19'0,"0"-3"0,0 8 0,0 5 0,0 3 0,0 5 0,-2 3 0,4 0 0,9-7 0,1 1 0,-10 6 0,2-6 0,20-12 0,-24 25 0,0-41 0,0 41 0,0-42 0,0 19 0,23-24 0,-17 16 0,18-12 0,-9 11 0,13-15 0,-7 0 0,3 0 0,-1 0 0,-17 0 0,41-15 0,-43-9 0,-2-3 0,18 2 0,-1-1 0,-15-19 0,-4-2 0,8 10 0,0 1 0,-9 0 0,2-1 0,10 1 0,1 4 0,-6 2 0,7 5 0,-2 3 0,-11 17 0,0-19 0,0 24 0,0-16 0,0 12 0,0 32 0,0 15 0,0-6 0,0 5 0,0 10 0,0-9 0,0 1 0,3-5 0,-6-4 0,-21-13 0,18 25 0,-17-18 0,23 0 0,0-5 0,0-24 0,0 16 0,10 7 0,3 5 0,1 4 0,2 2 0,4 0 0,5 2 0,-2-2 0,6 5 0,-1-3 0,-6-8 0,1-4 0,3-11 0,-5-2 0,-15 5 0,18-12 0,-24 11 0,15-30 0,-11-13 0,12 7 0,-16-3 0,0 24 0,0-23 0,0 17 0,0-18 0,0 24 0,0 0 0</inkml:trace>
  <inkml:trace contextRef="#ctx0" brushRef="#br3" timeOffset="98014">23813 9384 24575,'-30'0'0,"-17"0"0,42 0 0,-43 0 0,27 0 0,-7 23 0,-11-1 0,35 2 0,2 3 0,-10-4 0,1-1 0,11 23 0,0-18 0,0-3 0,0-2 0,0 25 0,0-18 0,0 0 0,0 11 0,0-36 0,0 11 0,0 9 0,0-18 0,0 41 0,0-41 0,11 15 0,1 5 0,-6-5 0,33 7 0,-35-13 0,36 9 0,-35-18 0,19 9 0,0-7 0,-19-31 0,19 17 0,-10-22 0,-5-7 0,-6 7 0,0-1 0,17-15 0,0-2 0,-17 5 0,-3 2 0,9 3 0,-2 3 0,-7-12 0,24 18 0,-18-13 0,17 35 0,-23-19 0,0 63 0,0-12 0,0 3 0,2 14 0,-4 2 0,-9-5 0,-1-1 0,9-5 0,0-2 0,-9-6 0,0-1 0,10 8 0,4 1 0,-2-8 0,0 2 0,0 5 0,0 3 0,0 0-328,0-3 1,0-1 0,0 2 327,0 13 0,0 4 0,0-3 0,0-9 0,0-1 0,0 2 0,-1 0 0,0 3 0,0-1 0,4-5 0,9 5 0,0-1-167,-10 0 0,-1 4 1,2-3 166,9-1 0,-1-4 0,-10-4 0,-2-1 0,1-7 0,0-1 0,0 14 0,0-33 956,0 17-956,0 1 526,0-18-526,-23 17 0,17-23 0,-18 0 0,8 0 0,13 0 0,-13-23 0,-8 17 0,18-18 0,-17 1 0,23 17 0,0-33 0,0 35 0,0-35 0,0 33 0,0-18 0,0 1 0,0 17 0,0-18 0,0 1 0,0 1 0,0-5 0,0-12 0,0 9 0,0-3 0,0-2 0,0 6 0,0 1 0,0-17 0,-3 10 0,6 7 0,20 18 0,-20-21 0,0 0 0,37 25 0,-37-41 0,37 17 0,-34 1 0,17-10 0,1 11 0,-19-17 0,19 16 0,-24-18 0,0 41 0,0-18 0,0 24 0</inkml:trace>
  <inkml:trace contextRef="#ctx0" brushRef="#br3" timeOffset="103372">24289 9384 24575,'0'-27'0,"0"1"0,11-7 0,2-3 0,-12-4 0,3 0 0,20 6 0,0 1 0,-22 6 0,1 3 0,21 9 0,-24 15 0,0 15 0,0-11 0,0 36 0,0-35 0,0 19 0,0-1 0,0-17 0,0 18 0,0-1 0,0-1 0,0 2 0,0 3 0,0 18 0,0-11 0,0 1 0,0-7 0,0 0 0,0 7 0,0-1 0,0 11 0,0-19 0,0-1 0,0 20 0,0-15 0,0 17 0,0-26 0,7 14 0,2 5 0,-7-15 0,0 1 0,4 8 0,3 0 0,4-8 0,-2-1 0,-5 20 0,17-39 0,-23 12 0,0-42 0</inkml:trace>
  <inkml:trace contextRef="#ctx0" brushRef="#br3" timeOffset="105938">22402 13723 24575,'0'38'0,"0"0"0,0-1 0,0 1 0,0 0 0,1 3 0,-2 0 0,-3-7 0,-1-1 0,-2 1 0,-1 4 0,-2 0 0,1 0 0,2-3 0,1 0 0,-3-1 0,-5-4 0,-4 0 0,3 0 0,4 5 0,2 0 0,0-1 0,-5 5 0,-2-4 0,-5-7 0,3-3 0,14 15 0,-12-36 0,16 11 0,0-15 0,-23 0 0,17-15 0,-17 2 0,-1-2 0,18-30 0,-4 18 0,-3 1 0,0 3 0,2 1 0,5-5 0,-17-13 0,23 34 0,0-41 0,0 42 0,0-19 0,23 24 0,-17 0 0,41 0 0,-41 0 0,18 24 0,-1 5 0,-17 0 0,11-7 0,5-4 0,6-15 0,17 13 0,-20-15 0,3-2 0,17 1 0,2 0 0,-20 0 0,1 0 0,9 0 0,6 0 0,-10 0 0,-5 0 0,10 0 0,-6 0 0,-26 0 0,18 0 0,-24 0 0,0-16 0,0 13 0,15-37 0,-13 14 0,0-1 0,6 3 0,0-3 0,-7-10 0,-2 0 0,1-8 0,0 18 0,0 1 0,0-19 0,0 18 0,0-13 0,0 11 0,-6 4 0,-4-3 0,-2-7 0,-3 1 0,-6 6 0,-3 0 0,-3-7 0,1 1 0,4 10 0,-1 3 0,-4 6 0,3 2 0,2-2 0,-25 15 0,41 0 0,-33 0 0,35 0 0,-35 0 0,10 15 0,2-14 0,1 2 0,-4 37 0,7-35 0,7 42 0,12-17 0,-12-1 0,16-5 0,0-9 0,0-11 0,0 12 0,0-16 0</inkml:trace>
  <inkml:trace contextRef="#ctx0" brushRef="#br3" timeOffset="108872">22790 13970 24575,'0'49'0,"0"0"0,0-8 0,0-2 0,0 4 0,0-1 0,0-13 0,0-2 0,0 19 0,0-23 0,0-23 0,0 0 0,0 24 0,0-19 0,0 26 0,0 1 0,0-22 0,0 22 0,0-1 0,0-25 0,0 41 0,0-42 0,0 19 0,0-48 0,0-21 0,0 14 0,0-5 0,0 0-229,0-4 0,0 0 0,0 0 229,0-2 0,0 0 0,0 1 0,0-1 0,0 2 0,0 2 0,0-1 0,0 4 0,-2 6 0,4 5 0,21 0 0,-17 24 0,18 0 0,-24 0 687,23 0-687,-17 0 0,18 0 0,-24 0 0,0 24 0,15-19 0,-11 43 0,12-43 0,-16 42 0,0-41 0,0 18 0,0-8 0,0-13 0,0 37 0,0-11 0,0-3 0,0 1 0,0 2 0,0 11 0,-16-13 0,12-5 0,-35 1 0,33-23 0,-17 24 0,23-19 0,0 19 0,0-24 0,0 0 0,23 0 0,-2 10 0,3 3 0,22-4 0,4 4 0,-16 9 0,0 5 0,0-1 0,5-9 0,1-2 0,-5 3 0,-5 18 0,-3-3 0,8-18 0,-8-2 0,-21 2 0,18-15 0,-24 0 0</inkml:trace>
  <inkml:trace contextRef="#ctx0" brushRef="#br3" timeOffset="111031">23372 14270 24575,'0'19'0,"0"14"0,0-3 0,0-18 0,0 22 0,0 2 0,0-14 0,0 13 0,0 5 0,0-7 0,0 0 0,-2 9 0,4-3 0,9-16 0,1-1 0,-6 25 0,18-41 0,-24 41 0,0-42 0,15 19 0,-11-8 0,12-12 0,8 11 0,-19-15 0,19-15 0,-10-9 0,-5-3 0,-5 2 0,-2-1 0,9-8 0,2-1 0,0-3 0,-3 2 0,-7 10 0,0 1 0,9-9 0,0-1 0,-12-3 0,0 2 0,7 9 0,1 3 0,-6-3 0,0 1 0,14-14 0,-16 37 0,0-13 0,0-8 0,0 18 0,0 22 0,0 17 0,0 12 0,0 3 0,0-23 0,0 1 0,0 23 0,0 0 0,0-23 0,0-2 0,0 11 0,0-1 0,1-8 0,-2-1 0,-15 20 0,12-15 0,-11-7 0,15 1 0,0-19 0,0 35 0,15-36 0,-11 35 0,36-10 0,-35 1 0,19-7 0,0-23 0,-19 0 0,19 0 0,-24-23 0,23-7 0,-19-2 0,-2-4 0,9-5 0,2 1 0,-4 14 0,-2 1 0,-7-10 0,3 8 0,13 23 0,-16-12 0,0 16 0,0 0 0</inkml:trace>
  <inkml:trace contextRef="#ctx0" brushRef="#br3" timeOffset="111743">23848 14658 24575,'0'0'0</inkml:trace>
  <inkml:trace contextRef="#ctx0" brushRef="#br3" timeOffset="114732">24042 14605 24575,'-19'0'0,"-21"24"0,11-3 0,2 14 0,1 5 0,11-15 0,1 1 0,-8 9 0,4-2 0,15-5 0,-13 11 0,16-10 0,0 1 0,0 9 0,0-12 0,0 18 0,0-15 0,0 17 0,0-41 0,0 17 0,0-23 0,0 0 0,16 0 0,-13 0 0,13 0 0,8 0 0,-18 0 0,17-8 0,1-7 0,-19-15 0,18 17 0,1-3 0,-20-29 0,-2 4 0,22 25 0,-14-24 0,-4-6 0,-3 1 0,13 11 0,-16-5 0,0 16 0,0 17 0,0-18 0,0 24 0,0 24 0,0 5 0,0 16 0,0-19 0,0-1 0,0 20 0,0 0 0,0-19 0,0-1 0,0 20 0,0-18 0,0-1 0,0 19 0,0-9 0,0 3 0,0 3 0,0 6-124,0-9 1,0 5-1,0 1 1,0-1 123,0 1 0,0 0 0,0-1 0,0-1 0,0 2 0,0-2 0,0 0 0,0 4 0,0 0 0,0-16 0,0-21 0,3 22 0,-6-1 0,-13-25 0,13 17 0,-13-23 0,-8-23 494,18 17-494,-17-33 0,-1 35 0,19-35 0,-19 33 0,24-18 0,0 24 0,0-23 0,0-7 0,0-15 0,0 19 0,0 1 0,0 4 0,0-26 0,0 17 0,0-15 0,0 18 0,24-12 0,-19 33 0,19-18 0,-1 1 0,-17 17 0,18-18 0,-8 1 0,-13 1 0,37-5 0,-11-12 0,0 9 0,-4-2 0,-3-4 0,-10 7 0,-2 1 0,4 4 0,-1 3 0,3-3 0,-16 24 0</inkml:trace>
  <inkml:trace contextRef="#ctx0" brushRef="#br3" timeOffset="116855">24430 14852 24575,'0'-38'0,"0"0"0,11 12 0,2 1 0,-4-7 0,1-3 0,0 4 0,4 4 0,2 3 0,5-12 0,-3 3 0,-14 6 0,11 27 0,-15 27 0,0 18 0,0-16 0,0 19 0,0-27 0,0 5 0,0-1 0,0-3 0,0 25 0,0-18 0,0 16 0,0-19 0,0-1 0,0 20 0,0-15 0,0 9 0,0-12 0,-15 18 0,11-15 0,-12-7 0,16 1 0,0-18 0,0 33 0,0-35 0,0 35 0,0-33 0,0 17 0,0 1 0,0-18 0,0 17 0,0-23 0,0 0 0</inkml:trace>
  <inkml:trace contextRef="#ctx0" brushRef="#br3" timeOffset="120272">21485 17074 24575,'0'44'0,"0"-11"0,0 2 0,-7 1 0,-2 3 0,1-1 0,-1 3 0,-2-1 0,-3-5 0,-2-1 0,1-1 0,5 1 0,0 0 0,1-4 0,-5-1 0,4-5 0,10 0 0,0-24 0,0 0 0,-23 15 0,17-11 0,-18 12 0,24-16 0,0 0 0,-15 0 0,11 0 0,-26 10 0,-3 3 0,21-7 0,-10 7 0,-3-2 0,2-11 0,17 0 0,-18 0 0,24-24 0,-15 18 0,11-33 0,-12 12 0,16-18 0,0 17 0,0 3 0,0-5 0,0-9 0,0 35 0,0-11 0,0-9 0,16 18 0,-12-17 0,11 23 0,9 0 0,-18 23 0,41-17 0,-41 33 0,17-25 0,1 0 0,-18 31 0,14-18 0,-1-1 0,-15 3 0,35-5 0,-33-24 0,41 0 0,-18 0 0,16 0 0,-17 0 0,11 0 0,-33 0 0,17 0 0,-10-21 0,-2-6 0,10-8 0,-6 2 0,-2-2 0,-6 7 0,2 5 0,14 1 0,-17-25 0,18 41 0,-24-41 0,0 41 0,23-33 0,-17 35 0,17-35 0,-23 33 0,0-28 0,0-2 0,0 24 0,0-21 0,0 3 0,0 26 0,0-12 0,0-7 0,0 17 0,-8-18 0,-7 1 0,-14 17 0,7-17 0,-2-1 0,-1 20 0,-1 2 0,4-10 0,-1 1 0,-22 11 0,19 0 0,1 0 0,4 0 0,-26 0 0,17 23 0,1 7 0,16-5 0,2 3 0,-4 17 0,11-18 0,-12 12 0,-7-9 0,17-1 0,-7-3 0,2-5 0,11-15 0,0 17 0,0-23 0,0 0 0</inkml:trace>
  <inkml:trace contextRef="#ctx0" brushRef="#br3" timeOffset="124522">21978 16969 24575,'0'37'0,"0"0"0,0 12 0,0 0 0,0-15 0,0-1 0,0 8 0,0-2 0,0 6 0,0 2 0,0-41 0,0 18 0,0-1 0,0 22 0,0-18 0,0 3 0,0 12 0,0 0 0,0-13 0,0-1 0,0 8 0,0-3 0,0-4 0,0 10 0,0-50 0,0-25 0,0 5 0,0-4 0,0 1 0,0-1 0,0 0 0,0-10 0,0 0 0,0 10 0,0 0 0,0 1 0,0-12 0,0 2 0,0 2 0,0 3 0,0-6 0,0-2 0,0 41 0,0-33 0,0 35 0,0-12 0,16 16 0,-12 0 0,35 0 0,-33 0 0,18 0 0,-1-23 0,-17 17 0,17-7 0,1 3 0,-18 10 0,33 0 0,-35 23 0,12-17 0,-16 33 0,0-11 0,0-7 0,0 26 0,0-17 0,0 15 0,0-21 0,0 3 0,1 7 0,-2 0 0,-7-8 0,0-1 0,8 13 0,-4-1 0,-16-13 0,1-3 0,13 8 0,-4-3 0,-3-5 0,-11-15 0,18 18 0,-17-24 0,23 0 0,0 0 0,23 0 0,-17 0 0,41 0 0,-25 0 0,5 0 0,12 0 0,-33 0 0,18 0 0,-1-24 0,-8 0 0,0-5 0,0-7 0,-1-2 0,0-3 0,-5 1 0,-7 5 0,-4 2 0,2-12 0,8 18 0,0 3 0,-4 2 0,12-25 0,-16 41 0,0-17 0,0-1 0,0 18 0,0-17 0,0 23 0,0 23 0,0 7 0,0-5 0,0 3 0,0 17 0,0-19 0,0-1 0,0-4 0,0 26 0,0-17 0,0 15 0,0-18 0,0 12 0,0-9 0,0-1 0,11-3 0,1-5 0,-6-15 0,18 14 0,-1-1 0,-17-15 0,18 12 0,-9-16 0,-11 0 0,12 0 0,-16-16 0,23-11 0,-17-18 0,18 19 0,-1-1 0,-18-7 0,-4-1 0,11 7 0,0-1 0,-13-7 0,2 4 0,22 2 0,-17-9 0,18 12 0,-24 5 0,0-25 0,0 41 0,0-17 0,0 23 0,0 47 0,0-20 0,0 20 0,0 4 0,0-24 0,0-3 0,0 3 0,0-1 0,0 13 0,0-11 0,0 17 0,6-19 0,3 1 0,4-4 0,2-1 0,5 5 0,5-3 0,2-13 0,-1-1 0,3 14 0,10-24 0,-35 0 0,12 0 0,7 0 0,-17-24 0,18 3 0,-22-3 0,-4-3 0,0-8 0,4 1 0,9 8 0,1 1 0,-9-1 0,0 1 0,21-14 0,-24 33 0,0-41 0,0 41 0,0-17 0</inkml:trace>
  <inkml:trace contextRef="#ctx0" brushRef="#br3" timeOffset="126842">23125 17304 24575,'-43'0'0,"21"0"0,-25 0 0,41 23 0,-17-9 0,-1 2 0,20 16 0,2 4 0,-10-8 0,1 1 0,9 17 0,4 0 0,-2-20 0,0-1 0,0 13 0,0-1 0,0 8 0,0 0 0,0-18 0,0 12 0,0-33 0,0 18 0,23-24 0,-17 0 0,18 0 0,-1-24 0,-17-21 0,17 18 0,1-3 0,-19-11 0,-4-2 0,10 14 0,2 1 0,-4-6 0,-3 0 0,-2-11 0,5 18 0,-2 3 0,-7 2 0,0-1 0,0 23 0,0 0 0,0 23 0,0-1 0,0 13 0,0 4 0,0-13 0,0-1 0,0 9 0,0 1 0,0-9 0,0-1 0,0 20 0,0-13 0,0 4 0,0 11 0,0 2 0,0-15 0,0 0 0,0 0 0,0 4 0,0 1 0,0-2 0,0 4 0,0-2 0,0-2 0,0-5 0,0-3 0,0 18 0,0-41 0,0 18 0,0-9 0,0-11 0,-16 12 0,12 8 0,-35-19 0,33 19 0,-17-24 0,23 0 0,-24 0 0,18 0 0,-17-24 0,23 19 0,0-35 0,0 13 0,0 5 0,0-25 0,0 41 0,0-17 0,0-1 0,0 3 0,0-7 0,0-11 0,0 10 0,-1 4 0,2-3 0,10-6 0,1-1 0,-10 6 0,2 1 0,20 4 0,-1 3 0,-17-2 0,18 23 0,-24-24 0,0 18 0,0-17 0</inkml:trace>
  <inkml:trace contextRef="#ctx0" brushRef="#br3" timeOffset="128172">23654 17692 24575,'12'-34'0,"0"1"0,-4-2 0,1-4 0,3-1 0,8-2 0,4-2 0,1-1-361,-6 5 1,1-2 0,1-1-1,-1 4 361,5-6 0,0 3 0,-1 3 234,4-2 1,-3 8-235,-1 9 239,-24 30-239,0 41 0,0-41 0,0 33 734,0-35-734,0 35 0,0-4 0,0-1 0,0 5 0,-11 3 0,-2 2 0,11-16 0,-2-3 0,-7 0 0,-1 1 0,10 23 0,4 0 0,-2-23 0,0-1 0,0 21 0,0 0 0,-1-17 0,2-1 0,10 14 0,1 0 0,-9-12 0,0-3 0,8-4 0,2-1 0,3 25 0,-13-41 0,13 18 0</inkml:trace>
  <inkml:trace contextRef="#ctx0" brushRef="#br3" timeOffset="132788">17816 7779 24575,'22'40'0,"1"1"0,0-1 0,-4-3 0,-2-1 0,4 1 0,3-4 0,3 1 0,1 1 0,1 0-656,-5-3 1,0 0-1,1 0 1,1 2 0,0 1 108,1 0 1,0 0 0,2 2 0,-1 0 0,2 1 0,0 1 136,-4-5 0,1 0 1,1 0-1,0 2 1,0-1-1,-1 2 0,0 0 1,-1 0 364,1 4 1,-2 1-1,-1 1 1,0 1-1,0 0 1,1-1 0,0 1-1,1-2 45,0-3 0,0-2 0,2 1 0,-1-1 0,1 0 0,0 1 0,-1 0 0,-1 0 0,-1 1 0,-1 2 0,-1 1 0,-1 0 0,-1 0 0,0 1 0,0 0 0,1 0 0,1 0 0,0 1 0,1-2 0,1 0 0,1 1 0,1 0 0,-1 0 0,1 1 0,-1-1 0,0-1 0,0 1 0,-2-1-192,0 1 1,-1-1 0,0 0 0,-1 0 0,0 0 0,0-1 0,0 1 0,1 1 0,0 0 191,0-1 0,0 1 0,1 1 0,0 0 0,0 0 0,0 0 0,-1 0 0,0-2 0,0 0 0,-1-2 0,1 2 0,-1-2 0,-1-1 0,1-1 0,-2 0 0,1 1 0,0-1 0,0 2-256,0 1 1,0 2-1,0-1 1,0 1 0,0-1-1,-1 1 1,0-1 0,-1-1 255,0 2 0,0 1 0,-1-1 0,-1-1 0,1 0 0,-1-1 0,1 0 0,1 1 0,0-1 0,0-1 0,0 0 0,0 0 0,-1 2 0,1 3 0,-1 2 0,0 0 0,-1 0 0,-1-1 0,0-4 69,2 5 0,-2-3 0,-1-1 0,3 4-69,-3-7 0,2 4 0,1 0 0,-1 0 0,-1 0 0,-1-4 0,-1 7 0,-2-3 0,-1-1 0,3 0 509,2 1 1,1 1-1,1-2 1,-1-3-510,1 1 0,-2-3 0,1-3 0,5 5 0,1 0 0,-2 2 0,1 3 0,4 0 0,-2-13 0,3 0 0,0 0 0,-1 3 509,-2 5 0,-1 2 0,0 2 0,3 0-509,-4-9 0,2 0 0,0 0 0,1 1 0,0 0 0,-2-1 204,1 5 1,-1 0 0,-1 0 0,1 0 0,3 0-205,-1-3 0,2-1 0,1 1 0,1 0 0,-1 1 0,-1 0-157,0 4 1,-2 1 0,0 0-1,0 1 1,0-1 0,3-1 156,-2-7 0,1 0 0,0-2 0,2 1 0,-1 0 0,-1 1 0,-1 2-309,-2 0 1,-1 1 0,-1 0-1,0 2 1,0 0 0,-1 0 0,1 1-1,0-1 309,2 1 0,-2 1 0,1-1 0,1 1 0,-1 0 0,0 1 0,1-1 0,0 2 0,-1-2 0,1 1 0,1 0 0,0 1 0,0 0 0,-1-1 0,0 1 0,-1-1 0,-1-1 0,-1 0 0,-1 0 0,-1 0 0,-1-1 0,1 0 0,-1 0 0,1-1 0,0 0-3,4 5 0,1-1 0,1 1 0,-1-1 0,-1-1 0,-1-2 0,-2-1 3,-1 2 0,-2-1 0,-2-1 0,0-3 0,-1-3 0,2 3 0,-2-4 0,1-1 824,6 15 1,5-8-825,6-23 0,5-2 0,-9 5 0,3 4 0,2 2 0,0 0 215,8-1 1,2 0 0,0 1 0,1 4-216,-12-5 0,0 2 0,1 2 0,-1 1 0,1 0 0,-1-1 263,1 0 1,-1 0-1,1 0 1,0 0 0,-1 1-1,-1 1-263,-1 1 0,-1 1 0,0 1 0,-1 0 0,-1 0 0,0-1 0,3 2 0,-2-1 0,0 1 0,0 0 0,-1 1 60,-2-1 1,1 2 0,-1 1 0,-1 0 0,-1-2 0,-2-2-61,4 12 0,-3-4 0,3 2-96,-2-9 1,3 1-1,1 0 1,-2-2-1,-4-3 96,0 10 0,1-6 0,16-5 0,-2-5 0,-14 0 0,1-24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6:06:37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15205 11606 24575,'38'12'0,"0"0"0,4 2 0,6 2 0,2 3 0,-5 1 0,-3 4 0,-4 2 0,5 2-547,-9-10 1,3 1 0,2 1 0,0 0 0,-1 1 0,-3 0-22,0 6 0,-2 1 0,-1 0 1,0 0-1,0-1-252,6 0 1,0-1 0,1 0 0,-1 2 492,-4 0 1,1 1-1,-1 1 1,1-1 0,0-1 326,5 1 0,1 0 0,-1-2 0,-1 1 265,-5-2 1,-1-1 0,-1 0 0,1 1-266,2 4 0,0 1 0,1 0 0,-1-3 0,6-2 0,0-2 0,-4 0 0,-10-1 0,-3 1 0,0-2 0,11 4 0,-2-1 1020,-7-2 1,-1-1-1021,-1-7 0,-3-1 3276,9 10-2540,-7-24 0,-23 0 1,0 0-1</inkml:trace>
  <inkml:trace contextRef="#ctx0" brushRef="#br0" timeOffset="1271">15364 13053 24575,'21'-23'0,"1"1"0,-1-4 0,3 1 0,10 3 0,1-1 0,-7-11 0,0-1 0,7 7 0,-1-1 0,-11-6 0,-1 2 0,3 17 0,1 2 0,-4-9 0,1-1 0,10 2 0,3-1 0,4-4 0,0-3-170,-15 8 1,-1-1 0,2 0 169,3 0 0,2 0 0,1 0 0,-1-1 0,1 0 0,1 0 0,0-1 0,2 1 0,-1 0 0,-1 1 0,0 0 0,-1 0 0,5-4 0,-6 2 0,-3-5 0,-13 7 0</inkml:trace>
  <inkml:trace contextRef="#ctx0" brushRef="#br0" timeOffset="3727">23319 10918 24575,'21'31'0,"0"0"0,0 0 0,-2 4 0,1 2 0,3 0 0,8-1 0,4 0 0,2 0 0,-2-1-820,-7-3 1,-2-1 0,1 0 0,1 1 628,6 4 0,1 2 0,1-1 0,-3-5 191,-3-6 0,-2-4 0,0 2 0,2 10 0,-1 2 0,-4-8 1249,2-6-1249,-7 3 0,0-3 660,9-16-660,-15 16 0,1 3 0,9-15 0,-1 1 0,-12 13 0,0 3 0,11-3 0,5-1 0,-1-1 0,-1 3 0,0 1 251,5 6 0,2 3 0,-1-4-251,-2-5 0,-2-1 0,-4 3 0,0-3-567,16-2 567,-35-7 0,11-12 0,9 12 0,-18-16 0,17 0 0</inkml:trace>
  <inkml:trace contextRef="#ctx0" brushRef="#br0" timeOffset="5088">22896 11942 24575,'30'-31'0,"0"0"0,0 0 0,-2 6 0,1 0 0,1-1 0,2 1 0,0 0 0,1 1 0,2-1 0,0-1 0,1 0-547,-1 0 1,1-1 0,1-1 0,0 0 0,-1 1 0,-2 2 155,7-3 1,-3 2-1,0 0 1,-2-1 390,0-4 0,0-1 0,-2 1 0,-3 5 735,8 2 0,-3 3-735,0-5 0,-3 5 0,2 15 393,-10-5 0,-3-1-393,-6-4 0,11 12 0,-6-15 0,3-1 1291,3 17 1,-1 0-1292,-11-21 0,-1 1 0,26 17 0,-27-16 0,1-3 0,31 3 0,-16-5 0,-5 11 0,-24 16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15:10:17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7074 5927 24575,'0'35'0,"0"0"0,0 1 0,0-1 0,0 0 0,0 0 0,0 1 0,0-1 0,0-6 0,0-3 0,0 9 0,0-4 0,0-27 0,0 12 0,0 0 0,0-12 0,0 11 0,15-15 0,-11 0 0,27 0 0,-11 0 0,4 0 0,3 0 0,7 8 0,3 0 0,6-6 0,4 0-481,-9 2 0,3 2 1,1 0 480,-4-2 0,2 0 0,0 0 0,-1-1 0,5-1 0,-1-2 0,3 2 0,-6 3 0,2 2 0,1 1 0,0-1 0,-3-2 0,-1-3 0,-2-2 0,-1 0 0,3 1 0,0 2 0,1 1 0,1-1 0,0 1 0,-2-2 0,2-1 0,-1-1 0,0-1 0,0 1 0,-1 0 0,1 0 0,-1 0 0,-1 0 0,10 0 0,-2 0 0,2 0 0,1 0 0,1 0 0,-1 0 0,-1 0 0,-1 0 0,2 0 0,-6 1 0,2 0 0,0-1 0,2-2-545,-6-2 0,1-2 0,1-2 0,0 1 0,-1 1 545,2 1 0,0 1 0,0 0 0,0 0 0,0-3 0,1-2 0,0-2 0,-1 0 0,0 0 0,-2 2-340,-1 3 1,-2 2 0,0 0 0,0-1 339,5-3 0,1-1 0,0 0 0,-2 3 0,2 4 0,-2 2 0,2-2 0,-3-1 0,2-2 0,1 1 0,-4 1-169,3 2 0,-3 1 0,0 1 169,0-1 0,0 0 0,-2 0 547,7 0 0,-2 0-547,-1 1 0,1-2 0,-9-4 0,2-1 0,0 1 462,0 4 0,-1 1 0,3-3-462,4-6 0,3-4 0,1-1 0,-3 3 0,2 2 0,-3 2 0,2 0 0,-3-1 0,3-1 0,-2 0 0,-5-1-1639,3-7 1,-3 3 986,5 12 1,-4 0 1084,-4-14-433,1 1 0,-1 11 0,0-12 914,-15 16-914,-5-16 3276,-15 12 0,0-27-3044,0-4-232,0-5 0,0-10 0,0-1-481,0 13 0,0 0 1,0-1-1,0-1 481,0 0 0,0-1 0,0-2 0,0 2 0,0 2 0,0-11 0,0 2 0,0 5 0,0-4 0,0 8 0,0 3 0,0 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09:14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12789 4745 24575,'49'0'0,"0"0"0,-9 0 0,0 0 0,7 0 0,-2 0 0,-19 1 0,-1-2 0,14-10 0,-4-2 0,-13 7 0,2-17 0,-1 23 0,-17 0 0,41 0 0,-2 0 0,-18 0 0,3 0 0,5 2 0,5-1 0,-7-4 0,6-21 0,8 19 0,-8 5 0,-33 0 0,17 5 0,-23 19 0,0-24 0,0 23 0,0-17 0,0 18 0,0-24 0,0 16 0,0-13 0,0 13 0,0-16 0,16 0 0,-12 0 0,12 24 0,-16-18 0,0 41 0,0-18 0,10 2 0,3 7 0,-4-1 0,-1 4 0,5 0-598,7-1 1,5 0 0,-2 4 597,-7-1 0,-4 3 0,1 3 0,3 1 0,0-9 0,2 1 0,2 2 0,-1 0 0,0-1 0,-3-1-535,-2 2 0,-1-2 0,-2 0 0,1 1 0,1 2 535,-1-4 0,2 3 0,1 1 0,0 0 0,-2 0 0,0-2 0,-3-2-535,-2 2 1,-3-3-1,0 0 1,-1-1-1,3-1 535,5 6 0,1-1 0,0-1 0,-4-1 0,-5 9 0,-5-1 0,4-5-98,9 2 1,0-2 97,-11-9 0,-1 1 0,-1-3 630,1 2 0,0-3-630,0-6 0,0-1 2407,0 14-2407,0-9 0,0 0 0,0 8 0,0-1 0,0 4 0,0 4 0,0-1 234,0 0 1,0 0 0,0 2 0,0 2-235,0-7 0,0 3 0,0 1 0,0 0 0,0 0 0,0-2 0,0 2 0,0 1 0,0-2 0,0-1 0,0 0 0,0 6 0,0 0 0,0-3 0,0-4 88,0-5 0,0-4 0,0-1-88,0 15 0,0-8 0,0-9 0,0-1 0,0-5 0,0-24 2465,0 0-2465,-24 0 0,18 0 0,-24 10 0,-10 3 0,4-10 0,-3 0 0,0 9 0,-3 3 0,-2-3-378,4-9 0,-2-3 0,0-1 0,1 3 378,3 6 0,1 4 0,1-1 0,0-3 0,-7-4 0,1-4 0,2 2 0,-9 11 0,6-2 0,-3-11 0,19 0 0,-12 0 0,33 0 0,-18 0 0,24 0 1512,0-24-1512,0 18 0,0-17 0,0 7 0,0-11 0,0-18 0,0 18 0,0 1 0,0-19 0,0 17 0,0-11 0,0 33 0,0-41 0,0 41 0,0-17 0,0 7 0,0 12 0,0-35 0,0 33 0,0-41 0,0 18 0,0-16 0,0 20 0,0-1 0,0-7 0,0-3 0,0-11 0,0-4-1093,1 11 1,0-2 0,-3-1 215,-4-4 1,-4-1 0,3 2 876,4 3 0,3 1 0,-3 1 0,-4 3 0,-3 0 0,4 0-924,4 3 0,3 0 1,0 2 923,0-13 0,-2 1 0,-6 11 0,-3-1 0,3 1 0,4-11 0,0-1 0,-4 7 0,-1-1 0,0 0 0,2 6 0,0 1 0,2-2 0,3-9 0,1-3 0,-3 1-270,-5 9 1,-2 0-1,-1 0 1,1-1 269,2-4 0,0-1 0,1 0 0,0 0 0,1 0 0,-1 0 0,0 0 0,-2 2-104,-2 2 0,-3 1 0,1 2 0,4 0 104,6-4 0,3 2 0,-3 2 1638,-8-5 0,-1 2-1195,2-8 1,4 2-444,5 19 0,-2 1 0,-9-7 0,-3-3 0,3 4 1893,6-12-1893,-6 5 0,0 1 0,12-8 0,0 19 0,0-1 561,0-18-561,-11 20 0,-1-1 0,6-19 0,-6 19 0,0-1 682,12-18-682,0 20 0,0-1 9,0-8 1,0-1-10,0 10 0,0-1 810,0-11 1,0 0-811,0-8 1232,-23 16-1232,17-18 0,-17 41 0,23-18 0,0 24 0</inkml:trace>
  <inkml:trace contextRef="#ctx0" brushRef="#br0" timeOffset="2621">13706 4886 24575,'25'-33'0,"1"1"0,-1-1 0,2-1 0,2-1 0,3-1 0,2-2 0,-7 10 0,1-2 0,2 0 0,2-1 0,0 1 0,2-1 0,0 1-410,2 1 0,1 0 1,1 0-1,2 0 1,0 0-1,0 0 0,1 0 1,-1-1 44,-2 1 1,1 0 0,0-2 0,0 1 0,1 0 0,-1 0 0,1 1 0,-1 1 0,1 1-46,1 0 0,1 1 1,0 1-1,0 0 1,-1 1-1,0 1 0,0 1 1,-2 0 523,6-1 1,-1 0 0,0 2 0,-2 1 0,-2 0 0,-2 2-115,-1-2 0,-3 2 0,-2 1 0,0 3 602,4 3 0,-1 3 1,-8 4-603,-5 4 0,-22 23 0,-22-17 3276,-5 18-1059,-13-1-375,11-17-1842,3 14 0,-1-1 0,-18-15 0,19 4 0,1 0 0,-20-8 0,18 0 0,1 0 0,-19 0 0,19 0 0,1 0 0,-20 0 0,18 0 0,1 0 0,-19 0 0,19-8 0,1 0 0,-20 4 0,18-4 0,1 1 0,-3 7 0,5 0 0,24-24 0,0 18 0,8-17 0,8-1 0,13 18 0,-3-6 0,1 1 0,18 11 0,-9 0 0,2 0 0,-4 0 0,-1 0 0,6-2 0,2 4 0,7 7 0,-4 5 0,-17 0 0,-3 2 0,4-3 0,-5 3 0,-7 23 0,-16-11 0,0-7 0,0 3 0,0-1 0,0-17 0,-16 41 0,12-25 0,-24 1 0,-6 5 0,16 4 0,0 4 0,-9 2 0,-7 2 0,3-4 0,2-3 0,2 1 0,3 2 0,1 4 0,1-14 0,-7-21 0,5 19 0,24-24 0</inkml:trace>
  <inkml:trace contextRef="#ctx0" brushRef="#br0" timeOffset="4434">16122 3669 24575,'0'26'0,"0"1"0,0 6 0,0 2 0,0 5 0,0 1 0,0 3 0,0 2 0,0-11 0,0 1 0,0-3 0,0 1 0,0-2 0,0 8 0,0-5 0,0-14 0,0 26 0,0-41 0,0 41 0,0-41 0,0 33 0,0-11 0,0 4 0,0 5 0,0-1 0,0 2 0,0 3 0,0-2 0,0 6 0,0-21 0,0-24 0,0 0 0</inkml:trace>
  <inkml:trace contextRef="#ctx0" brushRef="#br0" timeOffset="5735">15699 4886 24575,'33'0'0,"1"0"0,-9 0 0,1 0 0,19 2 0,2-4-1639,-19-10 1,0 0 1509,14 9 0,1 1 681,-3-11 1,0 2-553,-2 10 0,-1 2 289,-1-1 1,-4 0-290,-4 0 0,11 0 0,-33-23 1851,17 17-1851,1-18 0,5 24 0,1 0 0,-7 0 0,-23 0 0</inkml:trace>
  <inkml:trace contextRef="#ctx0" brushRef="#br0" timeOffset="6951">15646 3669 24575,'29'0'0,"11"0"0,-13 0 0,18 0 0,-12-6 0,3-4 0,3-2 0,2-3-330,-4 0 0,1-1 0,1 2 330,-3 3 0,1 3 0,0-3 0,0-5 0,1-2 0,0 5 0,-2 10 0,1 5 0,-6-7 0,-5-15 0,-1 1 0,10 17 0,-7 0 60,-24-13 1,11 15 0,-15 0 0</inkml:trace>
  <inkml:trace contextRef="#ctx0" brushRef="#br0" timeOffset="9588">16898 4110 24575,'0'45'0,"0"1"0,0 0 0,0-1 0,1-7 0,0-3 0,-3 4 0,-2 7 0,-3 5 0,0-1 0,2-7 0,3-3 0,-2-6 0,-8 3 0,0-5 0,12-5 0,0-27 0,0-50 0,-7 25 0,-1-1 0,6-9 0,0 1 0,-6 7 0,0 3 0,8 2 0,0-25 0,0 18 0,0 0 0,0 5 0,0 8 0,16 12 0,-12-35 0,11 33 0,-1-28 0,-4-2 0,-4 24 0,3-21 0,5 3 0,10 26 0,-18-11 0,17 15 0,-23 0 0,24 0 0,-18 0 0,17 0 0,-23 15 0,0 13 0,0 17 0,0-19 0,0 1 0,0 18 0,0-9 0,0 2 0,0-5 0,0 1 0,0-1 0,0 3 0,0-1 0,0 12 0,0-4 0,0-14 0,0-1 0,0 7 0,0-7 0,0-22 0,16 17 0,-12-23 0,12-23 0,-16 1 0,6-10 0,3-10 0,-1 2 0,-6-1 0,2-2-252,9 5 0,7-3 0,1-1 0,-5 2 252,-6 2 0,-3 2 0,4 1 0,11-4 0,5 0 0,-2 3 0,-2-5 0,-1 2 0,4-6 0,1 5 0,-3 23 0,-3 1 0,-7-18 0,0 5 0,25 23 0,-33-17 0,17-1 0,-23 18 1008,0-17-1008,0 23 0,0 0 0,0 23 0,0 2 0,0 3 0,0 7 0,0 5 0,0 5 0,0 5 0,0-2-207,0 2 0,0 0 207,0-10 0,0 2 0,0-5 0,0-1 0,0-3 0,0-5 0,0-3 0,0 4 0,0-5 0,0-8 0,0-13 414,0 37-414,0-34 0,0 17 0,0-23 0,0 24 0,0-19 0,0 19 0,0-24 0,0 0 0,24 0 0,5 0 0,4-22 0,3-3 0,-7 20 0,-1-2 0,4-25 0,-3 1 0,-2 28 0,12-13 0,-33 16 0,-6-24 0,-6 18 0,-17-17 0</inkml:trace>
  <inkml:trace contextRef="#ctx0" brushRef="#br0" timeOffset="11036">17234 4198 24575,'38'-8'0,"0"0"0,-12 7 0,-1-2 0,14-16 0,-4-1 0,-13 14 0,1-17 0,-23 23 0,24-24 0,5 18 0,4-11 0,3-5 0,-7 9 0,-1-1 0,4-8 0,-3-1 0,-2-7 0,-11 7 0</inkml:trace>
  <inkml:trace contextRef="#ctx0" brushRef="#br0" timeOffset="18101">17763 4551 24575,'38'-12'0,"0"0"0,0-1 0,-1-3 0,3-9 0,0-3-1639,-4 6 1,-3-1 181,-11-3 0,1 1 2064,15 3 0,-2-1-607,-22-4 0,0 1 0,23 10 0,-4 3 1118,-27-11-1118,18 8 0,-9 12 0,-11-11 3276,12 15-3275,-16 0 581,0-24-582,0-5 0,11 6 0,1 1 0,-6-6 0,18-11 0,-24 33 0,0-41 0,0 41 0,0-17 0,0 23 0,0-24 0,0 18 0,-24 6 0,3 6 0,8 18 0,-2-1 0,-24-17 0,33 41 0,-17-41 0,23 33 0,-24-11 0,18-7 0,-7 12 0,3-3 0,10-20 0,0 19 0,0 5 0,0-5 0,0-3 0,0 1 0,0 18 0,0-18 0,0-3 0,0-3 0,0 27 0,0-43 0,0 19 0,0-24 0,0 23 0,0-17 0,0 18 0,0-8 0,0-13 0,0 37 0,0-34 0,0 41 0,0-42 0,0 19 0,0-24 0,23 0 0,-17 0 0,41 0 0,-41 0 0,18-24 0,-9-5 0,-11-16 0,35 18 0,-33-13 0,18 25 0,-1 1 0,-17-15 0,4 4 0,4 2 0,9 2 0,-2-4 0,3-1 0,4 4 0,1-1 0,2-11 0,-1-1 0,-4 7 0,-1-1 0,-2-5 0,-1 0 0,-8 10 0,1 3 0,10 7 0,-3 0 0,-16-25 0,18 33 0,-24-17 0,15-1 0,-11 18 0,12-17 0,-16 23 0,0 0 0,0 23 0,-1 9 0,2 5 0,10 1 0,1 2 0,-9 9 0,0-2 0,10-10 0,-2-5 0,-11-3 0,11-5 0,1-1 0,-6-1 0,5 2 0,2 3 0,0-5 0,-3 1 0,-7 4 0,0-1 0,21 3 0,-24-5 0,0-48 0,0 18 0,-11-14 0,-2-7 0,7-18 0,-6 18 0,1-3 0,9-4 0,4 0 0,-2 7 0,0 1 0,0-19 0,0 17 0,0 13 0,0 15 0,23 0 0,-17-24 0,18 18 0,-9-17 0,-11 23 0,35 0 0,-33 0 0,41 0 0,-41 0 0,41 0 0,-41 0 0,18 0 0,-9 0 0,-11 0 0,12 0 0,-16 0 0,0 0 0,0 23 0,0-17 0,0 33 0,-16-11 0,12 17 0,-35-16 0,25-5 0,-1-1 0,-11-11 0,-1-2 0,3 4 0,3-1 0,-7 3 0,13-16 0,-9 0 0,18 24 0,-17-19 0,-1 19 0,18-24 0,-17 0 0,23 24 0,0-19 0,0 19 0,23-48 0,-17 19 0,18-19 0,-1 24 0,-17 0 0,33 0 0,-11 0 0,17 0 0,-19 0 0,1 0 0,18 0 0,-20 0 0,1 0 0,19 0 0,-18 0 0,-1 0 0,3 0 0,10 0 0,-35 0 0,12-24 0,8 3 0,-14-6 0,-1-9 0,1 1 0,4 3 0,1 1 0,1-2-268,1-8 1,0-1 0,0-1 267,-2 2 0,-1 0 0,2 4 0,11 2 0,-1 3 0,-12-8 0,1 6 0,25 12 0,-37-1 0,13 23 0,8 0 0,-18 0 0,17 0 0,1 23 802,21-1-802,-6 2 0,2 3 0,-3-4 0,-1-1 0,-9-8 0,-4 1 0,-8 10 0,-8-3 0,-8-16 0,0-6 0,-24-6 0,19-17 0,-17 9 0,-3 4 0,-5 4 0,8-6 0,-1 1 0,-2 9 0,-1 4 0,-19-2 0,16 0 0,3 11 0,5 1 0,15-6 0,-5 18 0,-2-1 0,-3-17 0,13 33 0,-13-35 0,16 12 0,0 7 0,0-17 0,0 18 0,0-24 0,-24 23 0,18-17 0,-17 33 0,23-35 0,0 36 0,0-11 0,0-3 0,0 1 0,0 2 0,23 10 0,-17-35 0,18 36 0,-8-35 0,-13 19 0,13-24 0,-16 0 0,24 0 0,-18 0 0,17 0 0,1 0 0,5 0 0,0 0 0,-5 0 0,-24 0 0,16-24 0,11 3 0,-5-2 0,1-5 0,4-6 0,-1-1 0,-3 10 0,-1-1-489,2-12 0,3 2 489,7 12 0,1 3 0,-10-1 0,1-1 0,11-3 0,0 1 0,-13 3 0,-3-1 0,1-5 0,1 3 0,4 10 0,-3 0 0,-2-24 0,25 35 0,-18-35 0,1 33 0,-7-17 0,-23-1 978,0 18-978,0-17 0,0 23 0,0 0 0,-23 0 0,17 0 0,-41 0 0,17 0 0,-15 0 0,20 0 0,-1 0 0,-19 0 0,0 0 0,18 0 0,-13 23 0,35 7 0,-8-9 0,2 3 0,10 2 0,2-1 0,-1-4 0,0 26 0,0-41 0,0 41 0,0-25 0,0 5 0,0 12 0,0-9 0,11-8 0,2 1 0,-10 2 0,-1 1 0,10-4 0,0 1 0,-4 3 0,0 1 0,5-4 0,1-1 0,-4 4 0,2-1 0,11-1 0,1-3 0,-3 8 0,-8-3 0,2-5 0,24-15 0,-33 18 0,26-21 0,6-6 0,-10 3 0,-3-9 0,1-6 0,-5-8 0,-3-7 0,-3-4 0,-1-6 0,-1 7 0,0-4 0,1-1 0,-1 3 0,2 0 0,0 3 0,0-1 0,3-8 0,0-2 0,-3 7 0,7-9 0,1 22 0,-23 46 0,0 22 0,0-10 0,0 3 0,2 10 0,-4 0 0,-9-11 0,-1 0 0,9 9 0,0 0 0,-9 2 0,0 1-527,11-16 0,2 1 0,-1 0 527,0 4 0,0 0 0,0 0 0,0-3 0,0 0 0,0-1 0,0 11 0,0 0 0,0-11 0,0 1 0,0 0 0,0 2 0,0 1 0,0 1 0,0 2 0,0 1 0,0 0-68,0 1 1,0-1 0,0-1 67,0 6 0,0-4 0,0-15 0,0-5 0,0-8 0,0-54 0,0 6 0,0-7 0,0-4 0,0 3 0,0 1 0,0 7 0,0 0 0,0-19 0,0 6 0,0 18 781,0-8 1,0 2-782,0 12 110,0-2 0,0-3-110,0-18 0,0 18 0,0 1 0,0-3 0,0-11 0,0 13 0,0 5 0,0-1 0,24 23 0,-18 0 0,17-24 0,-23 19 0,0-19 0,24 1 0,-18 17 0,17-34 0,1 13 0,-18-18 0,12 11 0,3-1 0,-8 6 0,1 1 0,8 4 0,1 3 0,7-2 0,-7-1 0,-23 18 0,24-17 0,-18 23 0,17 0 0,-23 0 0,16 23 0,-12-17 0,11 41 0,-15-25 0,0 2 0,0 3 0,2 8 0,-4-1 0,-13 1 0,15-1 0,-4-5 0,-35-26 0,33 37 0,-18-34 0,24 41 0,-23-42 0,17 19 0,-41-24 0,41 23 0,-33-17 0,35 18 0,-35-24 0,33 0 0,-41 0 0,17 0 0,1 0 0,-2 0 0,-1 0 0,-1 0 0,-12 0 0,-2 0 0,25 0 0,-5 0 0,-12 0 0,33 0 0,-41 0 0,41 0 0,-18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11:05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2170 6191 24575,'0'-29'0,"23"5"0,-17 1 0,18 1 0,-1-5 0,-17 11 0,18-7 0,-24 17 0,0-18 0,0 24 0,0-23 0,0 17 0,15-18 0,-11 24 0,12-23 0,-16 17 0,0-33 0,0 11 0,0 7 0,24-3 0,-19 1 0,19 40 0,-24-34 0,-24 40 0,19 1 0,-19-18 0,24 17 0,0-7 0,0 11 0,0 18 0,0-18 0,0-1 0,0 19 0,0-19 0,0-1 0,0 20 0,0-18 0,0-1 0,0 4 0,0 9 0,0-35 0,0 11 0,0 9 0,0-18 0,0 41 0,0-41 0,0 41 0,0-41 0,0 17 0,0-23 0</inkml:trace>
  <inkml:trace contextRef="#ctx0" brushRef="#br0" timeOffset="3618">2170 7161 24575,'0'-29'0,"0"-18"0,23 18 0,-8 7 0,0-2 0,6-14 0,3 2 0,2 22 0,-1 1 0,-15-24 0,1 3 0,36 28 0,-41-17 0,18 7 0,-24 12 0,0-12 0,0 16 0,0 16 0,0-12 0,0 35 0,0-33 0,0 41 0,0-2 0,0-6 0,0 2 0,0-3 0,0-1 0,0-1 0,0-3 0,0-6 0,0 12 0,0-9 0,0-1 0,0-5 0,0-1 0,0-17 0,0 17 0,0-23 0,0 0 0,0 16 0,0-12 0,0 12 0,0-16 0,0 23 0,0-17 0,0 18 0,0-24 0,0 0 0</inkml:trace>
  <inkml:trace contextRef="#ctx0" brushRef="#br0" timeOffset="6166">2276 7973 24575,'0'-20'0,"0"5"0,0 15 0,0 0 0,15 0 0,-11-24 0,36-5 0,-11-1 0,-15 5 0,1 3 0,32 16 0,-41-17 0,-6 23 0,-6 23 0,-17-17 0,23 18 0,0-24 0,0 23 0,0-17 0,0 41 0,-24-41 0,18 18 0,-17-9 0,23 13 0,0-7 0,-11 5 0,-2-5 0,8-15 0,-9 17 0,4 1 0,10-18 0,0 33 0,0-35 0,0 12 0,0-16 0,0 0 0,0 23 0,0-17 0,0 18 0,0-24 0,0 0 0</inkml:trace>
  <inkml:trace contextRef="#ctx0" brushRef="#br0" timeOffset="7967">2170 8661 24575,'26'0'0,"1"0"0,6 1 0,2-2 0,6-11 0,-1 0 0,-6 10 0,-2-2 0,-5-6 0,-3-3 0,16-11 0,-35 18 0,19-17 0,-24 46 0,-24-17 0,19 41 0,-35-25 0,36 5 0,-11 12 0,-9-33 0,18 18 0,-17-1 0,-1 7 0,18-1 0,-17-9 0,-1-1 0,19 9 0,-19-7 0,8 26 0,12-41 0,-11 18 0</inkml:trace>
  <inkml:trace contextRef="#ctx0" brushRef="#br0" timeOffset="9683">2117 9437 24575,'26'-27'0,"1"1"0,2-4 0,-3 5 0,-5 3 0,-15 17 0,18-19 0,-24 24 0,0 0 0,0 24 0,0 5 0,0 3 0,0 5 0,0 3 0,0 0 0,0-7 0,0 1-1204,0 4 0,0-2 1204,0 9 0,0-18 0,0-1 0,0 19 0,0-17 0,0 11 0,0-10 0,0 1 0,0-7 0,0-23 0</inkml:trace>
  <inkml:trace contextRef="#ctx0" brushRef="#br0" timeOffset="12217">1941 10583 24575,'15'-43'0,"-3"9"0,4 0 0,5 7 0,3 3 0,-1-2 0,-1 1 0,5-14 0,-11 33 0,-16-18 0,0 24 0,0 0 0,0 24 0,0-18 0,0 17 0,0-7 0,0 11 0,0 18 0,0-18 0,0-1 0,0 19 0,0-19 0,0-1 0,0 20 0,0-18 0,0-1 0,0 19 0,0-17 0,0 11 0,0-33 0,0 17 0,0-23 0</inkml:trace>
  <inkml:trace contextRef="#ctx0" brushRef="#br0" timeOffset="16944">1976 5609 24575,'-33'0'0,"-1"0"0,9 0 0,-1 0 0,-10-2 0,4 4 0,4 22 0,-11-18 0,10 17 0,3-21 0,-1-4 0,-18 2 0,17 0 0,13 0 0,15 16 0,0-12 0,0 11 0,0-15 0,0 24 0,0-18 0,0 17 0,0-23 0,0 24 0,0 5 0,0 3 0,0 5 0,0 2 0,0 2 0,0 3 0,0 2 0,0-11 0,0 1 0,0-3 0,0 1 0,0-1 0,0 17 0,0-2 0,0-23 0,0 1 0,0 19 0,0 2 0,0-6 0,0-2 0,0-5 0,0-1 0,0 5 0,0-2 0,0 9 0,0 0 0,0-17 0,0 11 0,0-9 0,0-1 0,1 1 0,-2 3 0,-11-7 0,0 4 0,9 5 0,3 5 0,0 4 0,-3-2-688,-6 1 0,-4 0 0,-1 1 0,3 3 688,4-1 0,1 3 0,1 1 0,0 0 0,-1 0 0,-3-2 0,0 0 0,-1 0 0,1-1 0,1 1 0,1-3 0,1 0 0,1 0 0,0-1 0,0 0 0,0 6 0,1 0 0,0-2 0,2-2 0,1 3 0,1-2 0,1-2 0,-1-2 0,0-2 0,0-5 0,0-10 0,0-1 0,0 10 0,0 0 0,0 10 0,0-17 0,0 1 0,0 6 0,0-1 0,0 11 0,0-18 2752,0 13-2752,15-11 0,-13-3 0,0 1 0,14 18 0,-4-10 0,-1 4 0,-8 5 0,0 3 0,7-12 0,4 3 0,-1 0 0,-3-1 0,-6 5 0,-4-1 0,2 0 0,6 0 0,1 0 0,-2-3 0,-6-1 0,-2-6 0,1-1 0,0-7 0,0 1 0,0-3 0,-2 4 0,4 1 0,9-3 0,1-1 0,-9 4 0,0 1 0,9 6 0,0 3 0,-11 4 0,-2 0 0,1-14 0,0-1 0,0 11 0,0-9 0,0-23 0,0 35 0,15-33 0,-11 41 0,15-26 0,1 3 0,-15 7 0,-7 6 0,5-1-161,11-4 1,5-1 0,-5 2 160,-10 8 0,-6 4 0,6-4 0,10-9 0,5-3 0,-5 0 0,-10 13 0,-2-3 0,11-15 0,-2-3 0,-11 2 0,0-7 0,15-12 0,-11 11 0,12-15 0,-16 24 481,0 5-481,0-2 0,0-1 0,0 4 0,0-7 0,0-7 0,0 11 0,11-5 0,1 1 0,-10 11 0,2 1 0,20-7 0,-1 1 0,-19 5 0,-2 0 0,11-6 0,-2-3 0,-11 5 0,0-7 0,0-70 0,-24 35 0,33-12 0,0 1 0,-27 23 0,43 0 0,13 0 0,-5 0 0,1 0 0,1 0 0,10 0 0,-18 0 0,-11 0 0,-16 24 0,0-18 0,0 17 0</inkml:trace>
  <inkml:trace contextRef="#ctx0" brushRef="#br0" timeOffset="22283">4498 5662 24575,'41'0'0,"1"0"0,-1 0 0,0 0 0,-4 0 0,-1 0 0,-1 0 0,2 0 0,0 0 0,-4 0 0,-5 0 0,-5 0 0,-1 0 0,25 0 0,-41 0 0,17 0 0,-7 0 0,-12 0 0,35 0 0,-33 0 0,18 0 0,-1 0 0,-17 0 0,18 0 0,-24 16 0,-24-12 0,18 35 0,-17-10 0,20 3 0,6 5 0,-3-4 0,0 3 0,0-1 0,0 12 0,0 2-310,0-3 0,0 4 0,0-3 310,0-12 0,0-2 0,0 1 0,0 3 0,0 2 0,0-2 0,0-1 0,0-2 0,0 0 0,0 11 0,0 0 0,0-10 0,0 1 0,0-3 0,0 1 0,0-1 0,0 16 0,0 0 0,0-16 0,0 1 0,0-1 0,0 3 0,0-2 0,0 12 0,0-1 0,0-11 0,0 1 0,0 0 0,0 10 0,0 0 0,0-11 0,0 1 0,0 0 0,0 10 0,0 0 0,0-10 0,0 1 0,0-3 0,0-8 0,0 1 0,0 16 0,0 2 465,0-16 0,0 1-465,0 7 0,0 2 0,0 9 0,0-2 0,0-16 0,0-1 0,0 14 0,0 0 0,0-13 0,0-1 0,0 13 0,0 2 0,0-8 0,0 1 0,0-3 0,0 3 0,0 1 0,1 2 0,0 3 0,-3-2 0,-10 6 0,0-2 0,9-8 0,3 1 0,-3 0 0,-4 2 0,-1-1 0,0-1 0,-1 4 0,2-2 0,5-3 0,0-3 0,-14 12 0,16-18 0,0 13 0,0-11 0,1 2 0,-2 7 0,-2-2 0,-3 7 0,-1 1 0,0-1-579,0-4 1,-1 0 0,1 0 0,0 3 578,0 4 0,1 3 0,1 2 0,-1-1 0,0-5 0,-3 7 0,1-4 0,2-1-397,4-5 1,3-1 0,0-5 396,-1 2 0,0-7 0,0-2 0,0-5 0,0-8 0,-2 7 0,4 5 0,9-4 0,1 3 0,-10 18 0,2 2 0,20-6 0,-1-2 1081,-20-6 0,0 1-1081,17 4 0,-1-2 1340,-15 9-1340,12-15 0,-16-7 0,0-23 0,-16 0 0,12 0 0,-12 0 0,16 0 0,0 0 0,-23 0 0,-6 0 0,-1 0 0,-9-23 0,11 17 0,7-18 0,-3 24 0,1 0 0,17 0 0,-41 0 0,25 0 0,-5 0 0,11 0 0,55 0 0,-29 0 0,29 0 0</inkml:trace>
  <inkml:trace contextRef="#ctx0" brushRef="#br0" timeOffset="25167">0 8220 24575,'23'30'0,"0"1"0,0 0 0,3 2 0,1 1 0,0 1 0,-5-5 0,-1 1 0,2 1 0,1 0-656,3 0 1,2 1-1,1 1 1,-1-2 0,0-2 433,-2-2 0,0-2 1,0 0-1,-1 2 222,3 7 0,0 3 0,0 0 0,-2-6 642,12 2 0,-4-2-642,-11 8 0,-2-5 0,7-14 0,-6 3 0,-23-24 0</inkml:trace>
  <inkml:trace contextRef="#ctx0" brushRef="#br0" timeOffset="26584">247 9243 24575,'0'-41'0,"0"-1"0,0-5 0,0 2 0,0 16 0,0 2 0,0-7 0,0-1 0,-1 1 0,2-1 0,5-4 0,4-2 0,3-3 0,1-2 0,-7 11 0,-1 0 0,3 1 0,5 3 0,4 1 0,-3 1 0,0-11 0,-1-1 0,0 6 0,1-2 0,1 2 0,10-5 0,-1 1 0,-8 8 0,-2-2 0,-1 1 0,0-5 0,1 6 0,8 1 0,-23 7 0,0 23 0,0 0 0</inkml:trace>
  <inkml:trace contextRef="#ctx0" brushRef="#br0" timeOffset="27800">635 8608 24575,'37'0'0,"-1"0"0,-1 2 0,-2-4 0,-9-10 0,-2 0 0,5 6 0,-11-17 0,7 23 0,-17 0 0,18 0 0</inkml:trace>
  <inkml:trace contextRef="#ctx0" brushRef="#br0" timeOffset="29033">724 9049 24575,'34'-12'0,"0"0"0,-5 9 0,-1 0 0,7-9 0,-1 1 0,11 11 0,-7-11 0,-2-2 0,-8 7 0,10-7 0,-6 3 0,-26 10 0,18 0 0,-24 0 0,0 0 0,0 0 0</inkml:trace>
  <inkml:trace contextRef="#ctx0" brushRef="#br0" timeOffset="53166">19756 4886 24575,'-27'0'0,"1"0"0,0 0 0,-1 0 0,-7 0 0,-1 0 0,6 0 0,2 0 0,-18 0 0,5 0 0,36 23 0,-11-17 0,15 18 0,0-24 0,0 0 0,15 0 0,-11 0 0,12 0 0,-16 0 0,24 0 0,-19 0 0,19 0 0,-1 0 0,23 0 0,-8 6 0,4 4 0,3 1 0,0 5 0,-3 6 0,-4 1 0,-14-9 0,-3 1 0,6 11 0,-6-4 0,-16-17 0,19 19 0,-24-24 0,16 16 0,-12 11 0,11-5 0,-2 3 0,-2-3 0,-5-16 0,7 17 0,-3 1 0,-10-19 0,24 19 0,-18-8 0,17-12 0,1 11 0,-19-15 0,19 0 0,-24 0 0,16 0 0,-12 0 0,11 0 0</inkml:trace>
  <inkml:trace contextRef="#ctx0" brushRef="#br0" timeOffset="54599">19456 5697 24575,'0'-45'0,"0"0"0,0 9 0,0 0 0,0 1 0,0-1 0,0 3-1595,0 1 0,0 3 1595,-1 3 0,2 1 502,10 2 0,2 1-502,-8-7 524,19 5-524,-24 24 0,23-23 0,-1 17 0,2-12 0,3-3 0,-5 7 0,1 0 443,11-7 0,1-3-443,-8-2 0,2-1 0,5 4 0,4 0 0,-2 0 0,-6 4 0,-2 1 0,1-1 0,3-4 0,2-1 0,-2 2 0,5-2 0,-6 3 0,-3-6 0,-13 11 0,-15 16 0</inkml:trace>
  <inkml:trace contextRef="#ctx0" brushRef="#br0" timeOffset="55783">20426 4251 24575,'0'34'0,"0"1"0,-1 4 0,2 2 0,11 5 0,0-2 0,-10-15 0,2-1 0,8 7 0,-1-7 0,-11-22 0,0 41 0,0-42 0,0 19 0,0-24 0,0 0 0,0 23 0,0-17 0,0 18 0,0-8 0,0-13 0,0 13 0,0-16 0</inkml:trace>
  <inkml:trace contextRef="#ctx0" brushRef="#br0" timeOffset="57054">20091 4357 24575,'48'-12'0,"0"0"0,-10 4 0,0-1 0,0-3 0,-4-5 0,0-2 0,0 2 0,-1 6 0,0 2 0,-3 0 0,-7-5 0,-1 4 0,25 10 0,-41 0 0,17 0 0,1 0 0,-18 0 0,17 0 0,-23 0 0,0 0 0,0 0 0</inkml:trace>
  <inkml:trace contextRef="#ctx0" brushRef="#br0" timeOffset="58099">21290 5027 24575,'41'0'0,"-1"0"0,0 0 0,0 0 0,3 0 0,3 0 0,0 0 0,2 0 0,-2 0 0,2 0 0,1 0 0,-1 0 0,1 0 0,1 0-547,-6 0 1,2 0 0,1 0 0,-1 0 0,-2 0 0,-3 0 302,5 0 1,-1 0-1,-4 0 1,-2 0 897,13 0 0,-6 0-654,1 0 173,-47 0 1,0 0-1,0 0 1</inkml:trace>
  <inkml:trace contextRef="#ctx0" brushRef="#br0" timeOffset="58951">21396 5697 24575,'35'0'0,"-1"0"0,3 0 0,3 0 0,2 0 0,-1 0 0,1 0 0,2 0 0,0 0-820,5 0 1,2 0 0,0 0 0,-2 0 818,-5 0 0,-1 0 1,-1 0-1,-1 0 1,11 0 0,-2 0 0,-9 0 206,-13 0 0,-5 0 0,24 0 0,-47 0 0</inkml:trace>
  <inkml:trace contextRef="#ctx0" brushRef="#br0" timeOffset="60166">19262 7638 24575,'26'0'0,"1"0"0,0 0 0,-1 0 0,19 0 0,-18 0 0,13 0 0,5 0 0,-7 1 0,4-2 0,3-10 0,0-2 0,-4 3 0,-2-1 0,-2-3 0,-5 0 0,-3-2 0,-5 16 0,-24 0 0</inkml:trace>
  <inkml:trace contextRef="#ctx0" brushRef="#br0" timeOffset="61116">19262 8273 24575,'46'0'0,"0"0"0,-15 0 0,1 0 0,15 0 0,-2 0 0,0 0 0,-18 0 0,13 0 0,-34 0 0,17 0 0</inkml:trace>
  <inkml:trace contextRef="#ctx0" brushRef="#br0" timeOffset="63519">20673 6773 24575,'-29'0'0,"-7"0"0,1 0 0,8 0 0,-21 0 0,-2 0 0,7 0 0,5 0 0,1 0 0,-8 0 0,18 8 0,1 0 0,-3-4 0,5 12 0,24-16 0,0 0 0,-15 0 0,11 23 0,-12-17 0,16 18 0,0-24 0,0 0 0,0 23 0,0-17 0,0 17 0,0-23 0,0 24 0,0-18 0,0 17 0,0-7 0,0-12 0,0 35 0,0-9 0,0 2 0,0 4 0,0-7 0,0-1-267,0 6 0,0 1 267,0-2 0,0 2 0,0-2 0,0 2 0,0 1 0,0 3 0,0 1 0,0 1 0,0 0 0,0 1 0,0 0-357,0 6 1,0 0 0,0-1 356,0-6 0,0-2 0,0 1 0,0 1 0,0 1 0,0 0 0,0 3 0,0 0 0,0 0 0,0-2 0,0-1 0,0-1 0,0 7 0,0 0 0,0-7 0,0 2 0,0-6 0,0-11 0,0-1 0,0 12 0,0 4 0,0-3 0,0-6 0,0-1 0,0 11 0,0 0 0,0-14 0,0-5 0,0-2 0,0 26 0,0-41 0,0 41 0,0-41 505,0 33-505,0-11 1098,0 17-1098,0 0 0,0 2 0,0-16 0,0 1 0,0 15 0,0-2 0,0 0 0,0-18 0,0-11 0,16-16 0,-12 0 0,23 0 0,8 0 0,1 0 0,-3 0 0,2 0 0,-9 0 0,-1 0 0,20 0 0,0 0 0,-18 0 0,-3 0 0,-2 0 0,1 0 0,-23 0 0,0 0 0</inkml:trace>
  <inkml:trace contextRef="#ctx0" brushRef="#br0" timeOffset="65770">21255 7303 24575,'10'-27'0,"0"1"0,10 3 0,-1 1 0,-17-5 0,2 3 0,20 9 0,-1 8 0,-17 7 0,17 6 0,-23 33 0,-23-35 0,20 26 0,0 3 0,-21-22 0,21 22 0,6 5 0,-3 7 0,0-18 0,0 3 0,0 12 0,0 0 0,0-13 0,0-1 0,0 6 0,0 1 0,0-8 0,0-1 0,0 19 0,0-18 0,0-11 0,0-16 0</inkml:trace>
  <inkml:trace contextRef="#ctx0" brushRef="#br0" timeOffset="67854">22366 7391 24575,'20'-43'0,"19"21"0,-33-1 0,18 23 0,-24 23 0,0-1 0,-24 5 0,18 12 0,-17-9 0,22-4 0,2 1 0,-17 2 0,12 10 0,-4-14 0,0 1 0,7 6 0,2 3 0,-1-3 0,0 4 0,0 0 0,0 2 0,0 0 0,0-1 0,0 7 0,0-2 0,0 6 0,0-3 0,0 0 0,0-18 0,0-11 0</inkml:trace>
  <inkml:trace contextRef="#ctx0" brushRef="#br0" timeOffset="70119">23284 7497 24575,'-12'22'0,"0"1"0,6 4 0,-17-11 0,23 7 0,0-17 0,0 18 0,0-1 0,0-17 0,0 18 0,0-48 0,0-5 0,0-1 0,0-9 0,0 12 0,0-18 0,0 15 0,0 7 0,0 23 0,0 0 0,0 23 0,0 22 0,0-14 0,0 5 0,0 1-469,-1 2 1,0 0 0,3 3 468,2-1 0,2 4 0,1-1 0,-1-2 0,1 1 0,0-3 0,1 1 0,1 0 0,0 0 0,0-4 0,1 0 0,-4-5 0,-6-3 0,0-5 0,0-24 0</inkml:trace>
  <inkml:trace contextRef="#ctx0" brushRef="#br0" timeOffset="70734">23901 7973 24575,'0'0'0</inkml:trace>
  <inkml:trace contextRef="#ctx0" brushRef="#br0" timeOffset="71217">24395 7973 24575,'0'0'0</inkml:trace>
  <inkml:trace contextRef="#ctx0" brushRef="#br0" timeOffset="71739">24765 7938 24575,'0'0'0</inkml:trace>
  <inkml:trace contextRef="#ctx0" brushRef="#br0" timeOffset="75583">21290 8749 24575,'0'34'0,"0"0"0,-7-5 0,-1-1 0,6 8 0,0-3 0,-14-4 0,16 18 0,0-41 0,0 18 0,16-9 0,11-11 0,-5 36 0,25-35 0,-41 19 0,17-1 0,-23-17 0,0 18 0,0-24 0,0-24 0,24 18 0,-18-17 0,17 23 0,-23-24 0,16 19 0,-12-19 0,12 24 0,-16 0 0</inkml:trace>
  <inkml:trace contextRef="#ctx0" brushRef="#br0" timeOffset="76899">21449 8855 24575,'0'43'0,"0"2"0,0-11 0,0 1 0,0-7 0,0 0 0,0 7 0,0-1 0,0-6 0,0-3 0,0 4 0,0 10 0,0-35 0,0 36 0,0-11 0,0-3 0,0 1 0,0 18 0,0-20 0,0 1 0,0 19 0,0 0 0,0-7 0,0-1 0,0-10 0,0 11 0,0-5 0,0-28 0,0 19 0,0-24 0</inkml:trace>
  <inkml:trace contextRef="#ctx0" brushRef="#br0" timeOffset="80250">22120 9084 24575,'0'41'0,"0"-1"0,0 1 0,-1 8 0,1 2 0,1-3 0,-1-10 0,0-3 0,0 0 0,0 3 0,0-1 0,0-4 0,0-5 0,0-5 0,0-1 0,23-22 0,-17-6 0,33-18 0,-35 24 0,35-15 0,-9 11 0,3-3 0,2-2 0,-6-3 0,-1 0 0,8 10 0,-3-1 0,-4-21 0,10 0 0,-35 19 0,12-19 0</inkml:trace>
  <inkml:trace contextRef="#ctx0" brushRef="#br0" timeOffset="81385">22543 8996 24575,'0'34'0,"0"0"0,0 6 0,0 1 0,0 2 0,0 4 0,0 0 0,0 5 0,0-8 0,0-13 0,0-1 0,0 9 0,0 4 0,0-15 0,0-23 0,0 35 0,0-36 0,0 35 0,0-14 0,0 3 0,1 7 0,-2 4 0,-4-5 0,-1 2 0,1-2 0,3 0 0,0-1 0,-6 6 0,1-4 0,7-13 0,0 1 0,0-23 0</inkml:trace>
  <inkml:trace contextRef="#ctx0" brushRef="#br0" timeOffset="82122">22843 9913 24575,'0'0'0</inkml:trace>
  <inkml:trace contextRef="#ctx0" brushRef="#br0" timeOffset="84166">22984 9331 24575,'0'26'0,"0"1"0,0 18 0,0-20 0,0 1 0,0 19 0,0 0 0,0-17 0,0 11 0,0-33 0,0 17 0,0-23 0,0-23 0,0 17 0,0-33 0,0 11 0,0 7 0,0-27 0,23 43 0,-17-19 0,18 24 0,-1 0 0,-1 0 0,2-1 0,3 2 0,6 10 0,2 2 0,3-12 0,-1 3 0,-8 20 0,-1 0 0,5-21 0,-4-1 0,-7 22 0,3-14 0,1-4 0,-5-2 0,3 11 0,-24-15 0,0 24 0,0-18 0,0 17 0,0 1 0,0-18 0,-10 17 0,-4 1 0,9-19 0,-24 13 0,-5 4 0,1 5 0,-8-6 0,-3 3 0,15 2 0,1 1 0,-6-3 0,0-3 0,10-6 0,3-2 0,-7 2 0,13-15 0,15 0 0,-24 0 0,18-15 0,-17 11 0,-1-12 0,18-8 0,-17 19 0,23-42-820,0 17 1,0 1 0,0 5 0</inkml:trace>
  <inkml:trace contextRef="#ctx0" brushRef="#br0" timeOffset="86218">23037 9331 24575,'0'-45'0,"-12"18"0,0 3 0,6 2 0,-7-3 0,3 3 0,10 16 0,0-17 0,0 23 0,0-24 0,0 19 0,23-19 0,-17 24 0,18 0 0,-1 0 0,-17 0 0,18 0 0,-9 0 0,-11 0 0,12 0 0,-16 0 0,23 0 0,-17 0 0,18 0 0,-1 0 0,-17 0 0,18-16 0,-1 12 0,-17-11 0,33 15 0,-35 0 0,12-24 0,-16 18 0,0-17 0</inkml:trace>
  <inkml:trace contextRef="#ctx0" brushRef="#br0" timeOffset="88817">23901 9084 24575,'0'41'0,"0"0"0,2 6 0,-4-2 0,-8-4 0,-3-1 0,2 5 0,0 0 0,-3-3 0,1-4 0,-3 7 0,16-21 0,0-8 0,0-12 0,0-28 0,0 14 0,16-29 0,-13 15 0,13 19 0,8-19 0,-18 24 0,17 0 0,-23 0 0,0 0 0,24 0 0,-19 0 0,19 0 0,-24 0 0,23 24 0,-17-19 0,12 17 0,4 4 0,5-5 0,-5 7 0,1 11 0,-23-33 0,0 17 0,0-23 0,0 24 0,0-18 0,0 17 0,-23 1 0,1 21 0,9-17 0,-1 0 0,-6-5 0,0 0 0,7 2 0,-3-3 0,-10-18 0,-1-3 0,-2 23 0,5-24 0,24 0 0,-16 0 0,13 0 0,-13 0 0,16 0 0,-24 0 0,18-24 0,-17 19 0,23-19 0,0 24 0,0 0 0</inkml:trace>
  <inkml:trace contextRef="#ctx0" brushRef="#br0" timeOffset="89966">23848 9278 24575,'24'-43'0,"1"10"0,3-3 0,-4 0 0,3-2 0,5 4 0,5-2 0,-9 2 0,-13 0 0,-2 1 0,9 8 0,5 0 0,-6 1 0,1-21 0,5 15 0,-11 7 0,-16 23 0</inkml:trace>
  <inkml:trace contextRef="#ctx0" brushRef="#br0" timeOffset="90849">24395 10001 24575,'0'0'0</inkml:trace>
  <inkml:trace contextRef="#ctx0" brushRef="#br0" timeOffset="91450">24730 10001 24575,'0'0'0</inkml:trace>
  <inkml:trace contextRef="#ctx0" brushRef="#br0" timeOffset="91865">24730 10001 24575,'0'0'0</inkml:trace>
  <inkml:trace contextRef="#ctx0" brushRef="#br0" timeOffset="93435">21784 9913 24575,'0'34'0,"0"0"0,0 0 0,0 2 0,0 1 0,0-2 0,0 6 0,0-2 0,0-1 0,0-1 0,2-2 0,-4-2 0,-9-7 0,-1-1 0,6 20 0,-18-15 0,11-7 0,3 1 0,4-3 0,-17 7 0,23-13 0,0-15 0,0 0 0</inkml:trace>
  <inkml:trace contextRef="#ctx0" brushRef="#br0" timeOffset="95216">23566 10195 24575,'0'30'0,"0"-7"0,0 1 0,0-18 0,0 17 0,0 1 0,0-18 0,0 33 0,0-35 0,0 35 0,-24-10 0,10 3 0,-1 5 0,2-4 0,-2 3 0,-2-1 0,-8-3 0,-2-1 0,4 2 0,13 2 0,3 2 0,-3-5 0,-14-8 0,1-3 0,7 18 0,12-35 0,-11 11 0</inkml:trace>
  <inkml:trace contextRef="#ctx0" brushRef="#br0" timeOffset="97318">21873 8273 24575,'0'43'0,"0"2"0,0-19 0,0 1 0,0 18 0,0-18 0,0 12 0,0-33 0,0 41 0,-24-17 0,18 15 0,-33-18 0,35 12 0,-12-33 0,16 18 0</inkml:trace>
  <inkml:trace contextRef="#ctx0" brushRef="#br0" timeOffset="98834">22702 8308 24575,'0'26'0,"0"1"0,-12 7 0,0 0 0,9-5 0,0-1 0,-9 8 0,1-3 0,11-4 0,0-5 0,0-1 0,0-17 0,0 18 0,0-24 0,0 15 0,-24-11 0,18 12 0,-17 7 0,23-17 0,0 18 0,0-24 0,0 0 0,0 0 0</inkml:trace>
  <inkml:trace contextRef="#ctx0" brushRef="#br0" timeOffset="102918">24342 10583 24575,'45'0'0,"-19"0"0,-1 0 0,20 0 0,-15 0 0,-7 0 0,-23 0 0,0 0 0,0-15 0,0 11 0,16-12 0,-12 16 0,11-23 0,-15 17 0,24-18 0,-18 24 0,24 3 0,10-6 0,-2-20 0,-1-1 0,-6 18 0,0 0 0,3-19 0,-5 3 0,-5 22 0,-18 0 0,17 0 0,-23-15 0,0 11 0,-23-12 0,17 16 0,-18 0 0,24-23 0,-23 17 0,17-41 0,-18 41 0,24-41 0,0 14 0,0-3 0,0 4 0,0-2 0,0-2-1064,0-9 1,0-2 0,0-2 1063,0 9 0,0-1 0,0 0 0,0-2 0,0-3 0,0-2 0,0-1 0,0-2 0,0 5 0,0-2 0,0 0 0,0-1 0,0 1 0,0 2 0,0 1 0,0-1 0,0 1 0,0 0-266,0 0 0,0 0 1,0 1-1,0 1 0,0 2 266,0-9 0,0 2 0,0 3 0,0 10 0,0 1 0,0-1 0,0-1 0,0 0 0,0 1 0,0-8 0,0-1 0,0 8 0,-1-2 0,2-1-169,6-8 0,2-2 0,-1 2 169,-6 6 0,-1 0 0,2-1 390,2 2 1,2-1 0,0-1 0,-3 1-391,-2-10 0,-3 2 0,0 0 0,1 0 0,0 1 0,0 2 382,0 3 1,0 0-1,0 3-382,0-11 0,0 6 0,0 0 0,0 22 596,-23-1-596,-7 18 710,-2-16 0,-4-3-710,-4 13 0,-1 3 0,9-5 0,-2 0 0,-3 1 0,-3 0 0,3 0 0,-2-2 0,0 0 0,2 6 0,-2 0 0,1-2 0,3-4 0,0-2 0,1 2 0,-11 4 0,0 0 0,9-4 0,0-4 0,4 3 150,6 4 0,1 2-150,-14-4 0,8 4 0,25 10 0,-18 0 0</inkml:trace>
  <inkml:trace contextRef="#ctx0" brushRef="#br0" timeOffset="176199">8061 11942 24575,'35'11'0,"-1"1"0,-1 7 0,1 5 0,3 2 0,-3-3 0,2 2 0,1 1 0,-1 2-656,-5-2 1,-1 2-1,0 1 1,1 0 0,2 0 270,3 0 1,3 0-1,0 0 1,-1 1-1,-2 2 385,-5 0 0,-1 4 0,-2-1 0,1-2 0,0-3 27,3-4 1,2-5-1,-3 1 1,-3 1-28,-1 15 0,-5 1 0,-2-14 285,3-21 0,-23 12 0,0-16 0</inkml:trace>
  <inkml:trace contextRef="#ctx0" brushRef="#br0" timeOffset="177523">9420 12241 24575,'-24'33'0,"1"-1"0,0 0 0,0 1 0,1-2 0,0 0 0,1 1 0,0 3 0,3 1 0,0 3 0,0 2 0,1-1 0,-2-2-652,-6 5 0,-1-1 1,1-2-1,3 0 652,3 3 0,3-2 0,0 0 0,-2-2 0,0 0 0,1-3 0,-5 5 0,5-2 415,15-4 0,0-1-415,-17 0 0,-1 0 0,17 6 0,0 1 0,-11-12 0,-4 1 0,3 1 0,7 3 0,3 2 0,-4-2 0,-7-3 0,-3-2 0,3 1 214,4 11 1,3-2-215,-4-3 0,2-3 0,11 12 0,0-18 0,0-11 0,0-16 0</inkml:trace>
  <inkml:trace contextRef="#ctx0" brushRef="#br0" timeOffset="180934">8555 11606 24575,'8'-26'0,"0"-1"0,13-6 0,9-2 0,4 4 0,6-1 0,0-1-627,-4-1 0,-1 0 0,1 0 627,-5 9 0,0 1 0,0 0 0,-4-1 0,-2-7 0,-3-1 0,-1 6 0,2 10 0,0 1 303,4-16 1,-4 1-304,-1 1 155,1 16 1,1-1-156,5-24 0,-7 25 0,2 0 0,3-8 0,-3-1 963,-3-6-963,3 5 0,-24 48 0,0-18 0,0 41 0,0-41 0,0 33 0,0-35 0,0 35 0,0-10 0,-12-3 0,0 1 0,6 18 0,-1-15 0,-3 4 0,4 0 0,4 4 0,3 2 0,0 2-373,-2 0 1,0 3 0,1 1 0,2-1 372,2-1 0,1 0 0,2-2 0,0-1 0,1 3 0,1-2 0,4-3 0,12 6 0,3-6 0,-13-11 0,-1-5 0,9-1 0,-23 2 0,0-24 0,0 0 0</inkml:trace>
  <inkml:trace contextRef="#ctx0" brushRef="#br0" timeOffset="182233">9896 12665 8191,'0'29'0,"23"-18"0,18-5 0,5-2 0,-7-1 1638,2-2 0,2-2-1328,0 1 0,7 0 0,0 0 0,-9 0 266,-2 0 1,-9 0-1,-3 0 1,-11 0 0</inkml:trace>
  <inkml:trace contextRef="#ctx0" brushRef="#br0" timeOffset="183549">9896 13547 24575,'49'0'0,"0"0"0,-10 0 0,2 0 0,-2 0 0,-4 0 0,-1 0 0,-1 0 0,17 0 0,-2 0 0,-12 0 0,-3 0 0,-6 0 0,-3 0 0,-3 0 0,3 0 0,-24 0 0</inkml:trace>
  <inkml:trace contextRef="#ctx0" brushRef="#br0" timeOffset="185935">11836 12188 24575,'0'35'0,"0"-1"0,-10 13 0,-3 2 0,3-11 0,0 2 0,0 0-389,0 1 0,0 2 0,1-2 389,0-2 0,0-2 0,3 1 0,5-3 0,1 0 0,1-1 190,-1 11 1,0 0-191,0-4 0,0-2 97,-1-3 0,2-3-97,9-7 0,4 1 0,0 7 0,1 0 0,-1-5 0,2-1 0,2 6 0,3 1 0,4-1 0,1 0 0,-2 7 0,3-1 0,7-8 0,0 2 0,-16-2 0,-3 3 0,3-4 0,17 3 0,-1-1 0,-17 7 0,1 0 0,9-15 0,5-3 0,-5 0 0,-9 1 0,-2-1 0,5 5 0,3-3 0,2-13 0,-5-1 592,-15 14-592,17-24 0,-23 0 0,0-24 0,0 19 0,0-19 0</inkml:trace>
  <inkml:trace contextRef="#ctx0" brushRef="#br0" timeOffset="187054">12647 12665 24575,'35'24'0,"-1"0"0,0 1 0,0-1 0,0 0 0,4-1 0,0-2 0,0 0 0,-3 0 0,5 7 0,-2 0 0,-2 1-348,-9-4 1,-1 1 0,1-3 347,5-5 0,1-2 0,-6 1 170,-9 10 1,-1-1-171,18-3 0,-7-7 173,-24-12-173,14 13 0,3 5 0,-7 4 0,2 1 0,4-3 0,5 0 0,-2 3 0,-3 6 0,-2 3 0,1-1 0,4-4 0,1-2 0,-2 1 0,2 12 0,-3-4 0,-8-14 0,1-3 264,7 2 0,-3-7-264,-12-12 0,18 12 0,-24-16 0</inkml:trace>
  <inkml:trace contextRef="#ctx0" brushRef="#br0" timeOffset="188299">12789 13882 24575,'15'-41'0,"0"-1"0,1 1 0,-1 0 0,0 0 0,1 0 0,2 0 0,2 1 0,1 0 0,0 0 0,1 0 0,1 2 0,1 0 0,1 0 0,1 1 0,0 0 0,1 1 0,0 0-547,0 2 1,2 1 0,0 0 0,-1 1 0,0 1 0,-3 0 370,5-7 0,-3 1 0,0 1 0,-1 4 176,4 2 0,0 4 0,-5 2 1233,2-15-1233,-11 39 650,-16-24-650,0 18 0,23-17 0,-17-1 1049,17 15 0,1-3-1049,-20-24 0,-2-3 0,18 14 0,-1-1 0,-17-10 0,0 4 0,37 4 0,-33 13 0,18 15 0,-24 0 0</inkml:trace>
  <inkml:trace contextRef="#ctx0" brushRef="#br0" timeOffset="189936">14059 11889 24575,'0'41'0,"0"0"0,0 6 0,0-2 0,0-15 0,0-3 0,0 18 0,0 2 0,0-41 0,0 33 0,0-35 0,0 12 0,0-16 0,0 23 0,0-17 0,0 41 0,0-41 0,0 18 0,0-9 0,0 13 0,0 17 0,0-12 0,0 2 0,0 5 0,0 1 0,0-3 0,0-2 0,-2-7 0,4-5 0,13 0 0,-11-24 0,12 0 0</inkml:trace>
  <inkml:trace contextRef="#ctx0" brushRef="#br0" timeOffset="191518">13565 11994 8191,'29'0'0,"18"0"3276,-2 0-2383,-6 0 1,3 0 515,-9 0 0,0 0-1409,5 0 0,-1 0 1719,8 0-1719,-16 0 3276,-5 0 0,-24 0-3044,0 0-232,23 0 0,-17-23 0,33 17 0,-14-6 0,1 1 0,-1 10 0,1 2 0,8-13 0,1 0 0,-8 10 0,-3-2 0,-3-19 0,3 23 0,-24 0 0,23 0 0,-17 0 0,18 0 0,-24 0 0,23 0 0,-17 0 0,18 0 0</inkml:trace>
  <inkml:trace contextRef="#ctx0" brushRef="#br0" timeOffset="192883">15011 12241 24575,'26'22'0,"1"0"0,6 6 0,3 4 0,-4 0 0,4 4 0,-1 0-820,-6-7 1,0 1 0,1 0 0,2 1 548,0-2 0,3 0 0,1 2 0,-1-1 1,-1 0 270,-3-2 0,-1 1 0,-1 0 0,0-1 0,-1-1 127,5 0 0,-1-2 0,0-1 0,-3 2-127,2 6 0,-2 1 0,-5-6 945,4 2-945,-13-5 0,-15-24 0,0 23 2366,0-17-2366,19 32 0,9 10 0,-11-20 0,2-1 0,3 4 0,3 2 0,-4-1 406,-5 5 0,-4-5-406,3-3 0,9-5 0,-18-48 0,17 18 0,-23-17 0</inkml:trace>
  <inkml:trace contextRef="#ctx0" brushRef="#br0" timeOffset="194151">15258 13441 24575,'16'-45'0,"-1"0"0,1 0 0,0 8 0,2 1 0,1-1 0,2 0 0,2-1 0,2 0 0,1-2 0,1 1 0,-2 0-656,-1 0 1,-1 1-1,0 0 1,0-1 0,2-1 450,-2 0 1,1-1-1,1 0 1,-1-1-1,0 2 1,-1 2 204,2-3 0,-2 1 0,1 2 0,0-1 0,2-5 0,1-2 0,0 3 0,-4 9 21,2 10 1,-4 3-22,-9-5 0,-1 5 1014,13 15-1014,-19-17 0,19 23 0,-24 0 2252,16-16-2252,-28 12 0,24-12 0,-28 16 0</inkml:trace>
  <inkml:trace contextRef="#ctx0" brushRef="#br0" timeOffset="195977">16281 11553 24575,'22'27'0,"-1"-1"0,12-4 0,3 1 0,-11 8 0,-2 5 0,3-5 0,15-7 0,-1 1 0,-16 13 0,-5 7 0,-2-6 0,-2-14 0,-2 1 0,0 10 0,0 6 0,0-4 0,1-7 0,1 0 0,2 4 0,2 3 0,-2-3 0,-2 2 0,0-1 0,-2-5 0,0 1 0,0 1 0,2 11 0,-3 2 0,-5-12 0,-1 1 0,3 0-427,6 2 1,3 1 0,-4 0 426,-10-2 0,-4 1 0,2 0 0,5 10 0,3 1 0,-4-6 208,-5-10 1,-2-1-209,1 18 0,0-12 212,0-31-212,0 18 0,0-9 0,0-11 325,2 23 0,-4 9-325,-8-12 0,-3 3 0,-1 12 0,-1 6 0,-1-2-189,-3-10 0,-1-2 1,2 1 188,2 9 0,3 2 0,-3-7 0,-10-11 0,5-1 0,18 10 0,0-5 0,-21-24 0,24 19 0,0-24 0,0 0 0</inkml:trace>
  <inkml:trace contextRef="#ctx0" brushRef="#br0" timeOffset="197249">17004 11606 24575,'36'0'0,"1"0"0,-3 0 0,3 0 0,0 0 0,-3 0 0,0 0 0,-1 0 0,2 0 0,-1 0 0,-1 0 0,15 0 0,-4 0 0,-15 0 0,-5 0 0,6 0 0,-7 0 0,-23 0 0</inkml:trace>
  <inkml:trace contextRef="#ctx0" brushRef="#br0" timeOffset="198767">17727 11465 24575,'8'-26'0,"0"-1"0,6-2 0,3-2 0,3-1 0,7-1 0,4 0 0,1-3-550,-2 1 0,2-3 0,0 0 0,0 0 550,0 1 0,0 0 0,0 1 0,-3 3 235,-2 3 0,-2 1 0,-2 2-235,8-10 0,-15 11 363,-40 26-363,18 24 0,-17-18 0,9 15 0,4 5 1132,4-5-1132,-33 7 0,36 2 0,2 3 0,-15 2 0,16-10 0,0 3 0,-11 4 0,-1-2 0,6 4 0,-6-2 0,1 4 0,9-2 0,4 1 0,-2 4 0,0 2 0,0 4 0,0 0 0,0-10 0,0 0 0,0-1 0,0 11 0,0 0 0,0-10 0,0 0 0,0-1 0,0 12 0,0-2 0,0-3 0,0-1 0,0-4 0,0-4 0,0-2 0,0-7 0,23-7 0,-17-12 0,17 12 0</inkml:trace>
  <inkml:trace contextRef="#ctx0" brushRef="#br0" timeOffset="203433">18680 12047 24575,'26'22'0,"1"-1"0,6 11 0,2 5 0,-10-6 0,2 4 0,-1 2 0,0-3-816,-2-3 0,0-2 0,-1 0 0,2 2 816,6 6 0,2 2 0,0 0 0,-2-1 0,0 2 0,-2 0 0,1-1 0,-5-7 0,2-1 0,-1 0 0,0 1 0,5 7 0,-2 0 0,1 2 0,-6-5 0,1 0 0,-1 1 0,-1-3 110,2 2 1,-1-3-1,-1 0-110,2 0 0,-1 1 0,-4-3 346,-6 6 0,1-5-346,10-18 0,-3-1 0,-16 26 0,34-9 826,-37-4 1,-3 1-827,16 2 147,8-5 0,-18-24 0,17 0 0</inkml:trace>
  <inkml:trace contextRef="#ctx0" brushRef="#br0" timeOffset="204616">18592 13882 24575,'0'-46'0,"0"0"0,6 11 0,4-1 0,2-2 0,-1-2 0,-1-1 0,1-1 0,0-2 0,1 0 0,1-1-547,0 4 1,1-1 0,1-1 0,0 1 0,1 0 0,1 1-110,3-3 1,1 0-1,0 1 1,0 1 0,0 0 57,-3 1 1,-1 0-1,0 0 1,1 3-1,2 3 976,5 2 1,2 4 0,0 1-1,-2-2-378,1-14 0,-2-1 0,0 7 825,4 11 0,-3 3-825,-4-9 0,-3 3 0,10 3 0,-7-1 0,3-5 0,-3 6 0,3-3 0,0-1 0,-1-1 819,-3 0 0,-1 0 0,0-2 0,1 1-731,5-3 0,0 0 0,0 0 0,-4 1-88,-4-1 0,-3 0 0,1 4 217,10-5 1,-3 6 0,-17 1-1,19 7 1</inkml:trace>
  <inkml:trace contextRef="#ctx0" brushRef="#br0" timeOffset="206218">20285 11218 24575,'0'45'0,"0"-8"0,0 1 0,0-5 0,0 1 0,0 6 0,0 0 0,0-5 0,0-2 0,0-5 0,0-3 0,0 5 0,24 9 0,-21-14 0,-1 1 0,11-1 0,-2 1 0,-10 8 0,-2 0 0,9-6 0,0-5 0,-4-1 0,11 2 0,-15-24 0</inkml:trace>
  <inkml:trace contextRef="#ctx0" brushRef="#br0" timeOffset="207886">19950 11307 24575,'45'0'0,"0"0"0,4 0 0,-9-5 0,5-1 0,-8 1 0,-10 1 0,11-5 0,-5 2 0,-28 7 0,19-23 0,-8 17 0,-12-18 0,11 24 0,-15 0 0,0 0 0</inkml:trace>
  <inkml:trace contextRef="#ctx0" brushRef="#br0" timeOffset="209598">21008 11501 24575,'45'0'0,"-8"11"0,1 1 0,-12-10 0,-1 2 0,9 17 0,0 5 0,4-4 0,-1 1 0,-4 4 0,0 3-630,1-1 0,1 3 0,0-1 630,-5-6 0,0-1 0,0 1 0,-1 0 0,1 0 0,0 2 0,1 0 0,4 7 0,1 2 0,0 0 0,-2-4-1093,3-2 1,-2-3 0,1 0 552,4 4 0,0 1 0,-4-5 540,-8-6 0,-3-3 1450,4 12-1450,-6-1 0,-7 10 0,-12-51-820,12-23 1,-16 8 0,0-20 0</inkml:trace>
  <inkml:trace contextRef="#ctx0" brushRef="#br0" timeOffset="210915">22314 11501 24575,'0'46'0,"0"0"0,0-5 0,0 4 0,-4-3 0,-1 6 0,-1 1 0,-3-4-1093,-4 2 1,-3-3 0,0 2 1055,3 0 1,0 4-1,-2-2 1,-1-4 36,-6-3 0,-1-3 0,0 1 0,5-1 0,2 3 0,-1 0 0,-1-2 0,-1-6 0,-2-1 0,0 0 0,2 2 0,-1 7 0,2 2 0,0-1 0,-1-1 357,-4 0 1,0-2-1,0 6-357,7-5 0,-2 5 0,0 3 0,1 1 0,1-3 0,3-5 0,1 5 0,3-4 0,-3 5-232,-1-4 1,-3 6 0,-1 3 0,0 0 0,3-4 0,5-6 231,6-1 0,4-5 0,-3 1 0,-10 5 0,-3 2 0,3-1-225,9 1 1,3 1-1,-3-7 225,-9-8 0,0-3 307,11 22 1,2-11 0,-1-35 0,0 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7T15:15:42.8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10002 10830,'0'45,"0"-8,0 1,0-5,0 0,0 8,0-1,-2-5,4-2,5-5,1-3,-4 5,12 9,-16-35,0 12,0 7,0-17,23 17,-17-23,18 0,-1-23,-17 17,15-6,5 1,19 11,-9-5,6-1,0 1,-6 3,-1 2,2-2,9-3,1-1,-3 1,-2 5,-4 0,-7 0,-1 0,-3 0,-3 0,-3 0,26 0,-17 0,15 0,-18 0,-3 0,-3 0,27 0,-3 0,-18 0,2 0,6 0,-1 0,-7 0,-1 0,19 0,-18 0,13 0,-11 0,-3-11,1-1,18 6,-19-6,-1 0,20 12,-11 0,1 0,-7 2,1-4,5-9,0-1,11 6,-17-18,-13 24,-15 0,0-23,0 17,0-33,0 35,0-35,0 9,0 4,0-1,0-2,0-10,0 35,0-12,0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7T15:17:59.224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nkml:trace contextRef="#ctx0" brushRef="#br0">8837 14887,'0'30,"0"-7,0-23,0 24,0-18,0 17,0-7,0-12,0 11,24-15,-18 0,17 0,-7 0,-12 0,12 0,7 0,-17 0,18-15,-24 11,23-12,-17 16,17 0,1 0,-18-23,33 17,-12-18,-5 24,25 0,-41 0,17 0,1 0,-2 0,2 0,3 0,18 0,-18 0,-1 0,3 0,-6 0,-23-23,0 17,0-33,0 35,0-36,0 11,0 0,0 5,0 24,0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18:09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8890 14358 24575,'0'34'0,"0"1"0,-1 5 0,2 0 0,7-3 0,0 0 0,-6 10 0,0-1 0,6-17 0,0-2 0,-8 19 0,11-15 0,1 0 0,-6 3 0,4-1 0,4 2 0,-2-11 0,-1-3 0,-5 7 0,17 11 0,-21-13 0,-4 1 0,2-2 0,0 1 0,-2 11 0,4 0 0,10-14 0,0-1 0,-9 11 0,0 3 0,9 3 0,-1 2 0,-9 4 0,-4 0 0,2-3 0,0-3 0,0 6 0,0 2 0,0-41 0,0 17 0,0 1 0,0-18 0,0 33 0,0-35 0,0 11 0,0-15 0,0 0 0,16-15 0,-12-13 0,12 7 0,-4-2 0,-1-1 0,-5-6 0,6-2 0,0-4 0,-11-4 0,-2-1 0,-1-3 0,4-2-225,4 7 1,4-2 0,-3 2 224,-5 4 0,-1 1 0,2 1 0,4 0 0,3 0 0,-4 1 0,-4-15 0,-4 2 0,2 8 0,0 1 0,0 0 0,0 0 0,0-12 0,0 4 0,0 8 0,0 1 0,0 8 0,0 23 673,0-12-673,0-8 0,0 19 0,0-19 0,0 24 0,0 0 0,0 0 0</inkml:trace>
  <inkml:trace contextRef="#ctx0" brushRef="#br0" timeOffset="1732">9031 14693 24575,'48'0'0,"0"0"0,-3 0 0,1 0 0,-12 0 0,2 0 0,-2 0 0,4 0 0,-2 0 0,0 0 0,-3 0 0,-6 0 0,12 0 0,-9 0 0,-5 0 0,3 0 0,17 0 0,-20 0 0,1 0 0,19 0 0,0 0 0,-9 0 0,2 0 0,-6 0 0,3 0 0,5 0 0,5 0 0,-3 0-248,6 1 1,0-2 247,-5-3 0,2-3 0,-5 3 0,-5 2 0,-4 0 0,-4-7 0,-3 2 0,15 7 0,-33 0 0,41 0 0,-17 0 0,15 0 495,-18 0-495,12 0 0,-33 0 0,18 0 0,15 0 0,-6 0 0,1 0 0,1 0 0,-8 0 0,-1 0 0,19 0 0,-18 0 0,-11 0 0,-16 0 0</inkml:trace>
  <inkml:trace contextRef="#ctx0" brushRef="#br0" timeOffset="33183">12894 16157 24575,'12'-41'0,"0"0"0,-2 5 0,1 3 0,2 5 0,2 5 0,24 2 0,-25-2 0,1-1 0,12 9 0,-1 0 0,-10-7 0,-2-1 0,25-4 0,-35 11 0,12 16 0,-16 0 0,0 0 0,0 16 0,0 11 0,0 18 0,0-19 0,0 1 0,0 7 0,0 1 0,0-7 0,0 1 0,1 6 0,-2-2 0,-15 12 0,12-17 0,-12 11 0,16-33 0,0 17 0,0-23 0,0 24 0,0-18 0,0 17 0,0-23 0</inkml:trace>
  <inkml:trace contextRef="#ctx0" brushRef="#br0" timeOffset="35616">15170 15416 24575,'19'-21'0,"1"-1"0,-3 0 0,-1-1 0,6-4 0,1 1 0,3 11 0,-5 1 0,-15-10 0,33 24 0,-35 24 0,12-18 0,-16 41 0,11-25 0,2 1 0,-10 15 0,-1 4 0,11 4 0,-2-2 0,-10-15 0,-2-1 0,1 5 0,0-3 0,0-1 0,0-2 0,0-1 0,0 4 0,0 9 0,-24-35 0,19 35 0,-26-24 0,-1-1 0,22 16 0,-22-4 0,1-5 0,25-15 0,-17 17 0,23-23 0,-24 0 0,19 0 0,-35 0 0,36 0 0,-11 0 0,15 0 0,0 0 0,0-23 0,0 17 0,0-41 0,15 41 0,-1-18 0,0 1 0,7 17 0,5-14 0,-5 1 0,-15 15 0,18-15 0,-1-1 0,-17 14 0,33 21 0,-35 19 0,14-1 0,4 2 0,-8-7 0,1-3 0,14 5 0,-5 9 0,-24-35 0,0 11 0</inkml:trace>
  <inkml:trace contextRef="#ctx0" brushRef="#br0" timeOffset="38099">15981 16686 24575,'27'-11'0,"-1"-1"0,3 6 0,-6-17 0,-6-1 0,-13 18 0,11-17 0,-15 23 0,0-24 0,0 18 0,0-33 0,0 35 0,0-12 0,0 16 0,0 0 0,0 16 0,0 11 0,0-5 0,0 25 0,0-18 0,0 17 0,0-21 0,0 1 0,0 19 0,0-18 0,0-1 0,0 3 0,0-6 0,0-7 0,0-12 0,0 12 0,0-16 0,0 23 0,0-17 0,0 18 0</inkml:trace>
  <inkml:trace contextRef="#ctx0" brushRef="#br0" timeOffset="40666">16228 17551 24575,'30'0'0,"-7"0"0,-23 0 0,16 0 0,-12 0 0,11 0 0,9 23 0,-18-17 0,17 18 0,1-1 0,-18-17 0,17 33 0,-23-35 0,0 35 0,0-33 0,0 41 0,0-41 0,0 33 0,0-35 0,-23 35 0,17-9 0,-18-16 0,1 1 0,17 32 0,-33-25 0,11 5 0,7-5 0,-3-5 0,-3-14 0,1 0 0,10 21 0,3-1 0,-11-17 0,9 18 0,-13-24 0,-17 0 0,16 0 0,5 0 0,24 0 0,24-24 0,-18-5 0,15 6 0,5 1 0,-5-6 0,7-11 0,-13 33 0,9-17 0,-18 23 0,17 0 0,-23 0 0,24 0 0,-18 0 0,17 0 0,1 23 0,-3-17 0,3 14 0,3-1 0,18-15 0,-18 16 0,-1-1 0,19-13 0,-18 7 0,-3-2 0,-2-11 0,1 0 0,-23 0 0,39 0 0,-29 0 0,29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20:15.8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13953 10301 24575,'34'12'0,"0"0"0,-5-10 0,-1 2 0,7 15 0,-1 1 0,-7-19 0,-1 2 0,-3 16 0,-1 1 0,5-14 0,12 17 0,-9 1 0,-5-22 0,3 2 0,6 18 0,0 3 0,-5-14 0,-1-1 0,-5 4 0,-1 0 0,25 1 0,-25-15 0,5 24 0,12-18 0,-33 17 0,41-23 0,-41 0 0,33 0 0,-11 24 0,-7-18 0,5 7 0,-5-3 0,-15-10 0,41 0 0,-41 0 0,33 24 0,-35-18 0,36 17 0,-35-23 0,42 16 0,-41-12 0,41 11 0,-41-15 0,18 0 0,-24 0 0,0 0 0,0 0 0</inkml:trace>
  <inkml:trace contextRef="#ctx0" brushRef="#br1" timeOffset="8233">14288 10971 24575,'0'-29'0,"23"5"0,-17 9 0,41 11 0,-17-35 0,-9 23 0,3 2 0,1 0 0,1-1 0,-4-5 0,1 1 0,2 5 0,3 0 0,7-8 0,-2-1 0,1-6 0,0 14 0,-6 6 0,-22 9 0,18-23 0,-9 17 0,-11-18 0,36 9 0,-35 11 0,17-16 0,3 1 0,5 13 0,-8-18 0,1 1 0,4 17 0,13-18 0,-35 24 0,19-23 0,-1 17 0,-17-33 0,41 35 0,-41-12 0,18-7 0,-24 17 0,0-18 0,0 24 0</inkml:trace>
  <inkml:trace contextRef="#ctx0" brushRef="#br2" timeOffset="35309">19368 9578 24575,'-37'0'0,"-1"0"0,-1 0 0,-4 0 0,4 0 0,2 0 0,1 0 0,2 0 0,-3 0 0,4 0 0,-12 0 0,11 0 0,6 0 0,18 0 0,-20-2 0,-3 4 0,4 14 0,-1 11 0,5-6 0,3 3 0,19 3 0,0-1 0,-20 3 0,23 11 0,0-36 0,-16 35 0,12-33 0,-11 41 0,15-2 0,0-18 0,0 3 0,0 15 0,0 2 0,0-10 0,0 0 0,0 4 0,0-1 0,-1-6 0,2 0 0,6 2 0,1-3 0,-4 0 0,12 6 0,-16-39 0,0 0 0,23 24 0,-17 5 0,16-14 0,3 0 0,5 24 0,2-35 0,4-4 0,-7 6 0,-1 3 0,8 4 0,-3-2 0,-4-5 0,10 17 0,-35-23 0,35 0 0,-33 0 0,18 0 0,-1 0 0,-17 0 0,41 0 0,-41 0 0,33-23 0,-35 17 0,12-18 0,-16 24 0,0 0 0</inkml:trace>
  <inkml:trace contextRef="#ctx0" brushRef="#br2" timeOffset="40584">19791 9190 24575,'0'34'0,"0"0"0,0 0 0,0 0 0,0-6 0,0-22 0,0 18 0,0-1 0,0-17 0,0 18 0,0 15 0,24-6 0,-21-3 0,0 1 0,9-4 0,-1-3 0,-11-2 0,0 1 0,0-23 0</inkml:trace>
  <inkml:trace contextRef="#ctx0" brushRef="#br2" timeOffset="43267">19456 9331 24575,'26'0'0,"1"0"0,6 0 0,3 0 0,4 0 0,0 0 0,-14 0 0,-1 0 0,11 0 0,-9 0 0,-24 0 0,37 0 0,-34 0 0,17 0 0,-23 0 0,0 0 0,24 0 0,-19 0 0,19 0 0,-24 0 0,0-24 0,24 19 0,-19-19 0,35 24 0,-36-16 0,35 12 0,-10-11 0,1 15 0,-7 0 0</inkml:trace>
  <inkml:trace contextRef="#ctx0" brushRef="#br2" timeOffset="44533">20179 10107 24575,'38'0'0,"1"0"0,-14 0 0,1 0 0,23 0 0,0 0 0,-6 0 0,-16 0 0,-3 0 0,-9 0 0,-15 0 0</inkml:trace>
  <inkml:trace contextRef="#ctx0" brushRef="#br2" timeOffset="46316">19985 10742 24575,'38'0'0,"1"0"0,-13 0 0,-1 0 0,2 0 0,-3 0 0,-9 0 0,9 0 0,-18 0 0,41 0 0,-18 0 0,0 0 0,11 0 0,-36 0 0,35 0 0,-33 0 0,17 0 0,1 0 0,-18 0 0,17 0 0,-23 0 0,0 0 0,0 0 0</inkml:trace>
  <inkml:trace contextRef="#ctx0" brushRef="#br2" timeOffset="51049">21679 8996 24575,'-46'0'0,"21"0"0,-1 0 0,-19 0 0,12 0 0,-2 0 0,6 0 0,1 0 0,-7 0 0,1 0 0,-11 0 0,18 0 0,11 0 0,16 0 0,-23 23 0,17-17 0,-18 18 0,24-24 0,0 15 0,0-11 0,0 12 0,0 31 0,0-12 0,0 0 0,0 7 0,0-3 0,0 0 0,0 0-454,0 5 1,0 4 0,0-4 453,0-5 0,0 0 0,0 3 0,0 3 0,0-1-215,0-7 0,0-1 1,0 1 214,0 3 0,0 0 0,0 0 0,0-4 0,0-1 0,0-3 0,0 5 0,0-5 0,0 13 0,0-17 1313,0 11-1313,0-33 691,0 41-691,0-41 0,0 41 0,0-2 0,0-7 0,0 4 0,0-5 0,0 2 0,0-1-147,0-4 0,0-1 1,0 2 146,0 4 0,0 1 0,0 0 0,0-1 0,0-1 0,0-1 0,0-3 0,0-1 0,0 2 0,1 4 0,0 1 0,-3 0 0,-4-1 0,-4-1 0,3-1 0,4 8 0,0-4 0,-9-5 0,0-3 0,12 14 0,0-26 0,0 7 0,0 11 0,0-33 0,0 17 440,0-23-440,0 24 0,0 5 0,0 16 0,0-18 0,0-3 0,0-2 0,0 2 0,0-1 0,24-17 0,5 17 0,3-20 0,5-6 0,4 3 0,-2 0 0,-13 0 0,-1 0 0,22 0 0,-8 0 0,-29 0 0,22 0 0,-1 0 0,-25 0 0,17 0 0,-7 0 0,-12 0 0,12 0 0,-16 0 0,23 0 0,7 0 0,-4 0 0,0 0 0,4 0 0,-7 0 0,-23 0 0</inkml:trace>
  <inkml:trace contextRef="#ctx0" brushRef="#br2" timeOffset="64033">22508 9525 24575,'0'-29'0,"0"5"0,0 24 0,0-16 0,15 12 0,-11-11 0,12-9 0,-16 18 0,23-17 0,-17 23 0,18 0 0,-24 0 0,23 0 0,-17 0 0,18 0 0,-1 23 0,-17-17 0,18 33 0,-24-35 0,0 36 0,0-35 0,0 43 0,-24-27 0,21 3 0,0 3 0,-18 8 0,-5-1 0,11-9 0,1 1 0,-9 11 0,1 0 0,8-14 0,0-1 0,-7 5 0,3-1 0,12 3 0,-17-6 0,-1-6 0,18-13 0,-14 15 0,1 1 0,15-14 0,-12 17 0,16 1 0,-23-18 0,17 17 0,-17-10 0,-1-2 0,18-6 0,-17 19 0,23-24 0,0 0 0,0-24 0,0 19 0,0-42 0,0 41 0,0-18 0,0 24 0,0 0 0,0-23 0,0 17 0,23-18 0,-17 24 0,18 0 0,-1-15 0,-17 11 0,17-12 0,-7 16 0,-12 0 0,12 0 0,7 0 0,-17 0 0,41 0 0,-25 0 0,1 7 0,5 2 0,7-9 0,-2 4 0,-15 15 0,0 1 0,15-18 0,-4 2 0,-25 43 0,12-41 0,-16 17 0</inkml:trace>
  <inkml:trace contextRef="#ctx0" brushRef="#br2" timeOffset="65833">23090 9772 24575,'0'-27'0,"0"1"0,0-1 0,0 1 0,0-3 0,0 5 0,0 24 0,0 0 0,0 24 0,0-18 0,0 17 0,0 1 0,0 5 0,0 16 0,0-19 0,0-1 0,0 20 0,1-18 0,-2-1 0,-11-2 0,0-3 0,6 7 0,-17 11 0,23-33 0,0 41 0,0-41 0,0 17 0,0-23 0</inkml:trace>
  <inkml:trace contextRef="#ctx0" brushRef="#br2" timeOffset="69433">23231 10001 24575,'0'-43'0,"0"22"0,0-26 0,23 17 0,-17 1 0,18 5 0,-24 9 0,0-13 0,0-17 0,7 19 0,1-1 0,-4-18 0,5 18 0,-2 3 0,-7 3 0,0-3 0,0 24 0,0 0 0,0 24 0,-16-19 0,12 35 0,-11-36 0,15 35 0,0-33 0,0 41 0,0-18 0,0 0 0,0 11 0,0-13 0,0 18 0,4-17 0,7-3 0,13-9 0,3-3 0,-5 9 0,-1-4 0,5-15 0,-1-2 0,15 14 0,-11 9 0,0-18 0,-5 17 0,-42 2 0,-11-3 0,1-10 0,-8 18 0,-2 3 0,14-19 0,3-1 0,-9 9 0,11 3 0,-1-3 0,-7-16 0,5 17 0,-1-23 0,-1 0 0,18 0 0,-17 0 0,23 0 0,-24 0 0,18 0 0,-17 0 0,23 0 0,0 0 0,0-23 0,0 17 0,0-41 0,23 25 0,-21-4 0,2 1 0,20 14 0,-1 1 0,-17-37 0,18 31 0,-1 2 0,-17-15 0,14 7 0,-1 5 0,-15 13 0,12-36 0,7 35 0,-17-42 0,18 17 0,-1 1 0,-17-10 0,18 35 0,-24-36 0,0 35 0,0-19 0,15 1 0,-11 17 0,12-41 0,-16 41 0,0-18 0,-16 24 0,12 0 0,-35 0 0,10 0 0,-1 0 0,-9 0 0,35 0 0,-35 24 0,33-18 0,-7 17 0,3 1 0,10-18 0,-24 17 0,18-23 0,-17 24 0,23-19 0,0 19 0,0-24 0,0 0 0,0 0 0</inkml:trace>
  <inkml:trace contextRef="#ctx0" brushRef="#br2" timeOffset="90979">24042 9966 24575,'27'0'0,"-1"0"0,9 0 0,-1 0 0,-1 0 0,1 0 0,-5 0 0,-23 0 0,41 0 0,-42 0 0,19 0 0</inkml:trace>
  <inkml:trace contextRef="#ctx0" brushRef="#br2" timeOffset="94796">24536 9578 24575,'0'-29'0,"0"5"0,16 24 0,-12 0 0,11 0 0,-15 0 0,24 0 0,-18 0 0,41 0 0,-41 0 0,17 0 0,1 0 0,-18 0 0,17 0 0,-46 0 0,17 24 0,-18-19 0,24 35 0,-23-36 0,17 11 0,-18-15 0,24 0 0,0 24 0,0-18 0,-10 15 0,-3 5 0,7 3 0,-33 0 0,35-5 0,-12-24 0,16 0 0,0 16 0,0-12 0,0 11 0,16-15 0,-12-15 0,11 11 0,9-12 0,-18 16 0,17 0 0,-23 0 0,24 0 0,5 16 0,-6 7 0,-1 5 0,-8-3 0,0 1 0,7 0 0,-3 0 0,-12 14 0,17-36 0,-23 11 0,-23 9 0,17 5 0,-12 4 0,-3 3 0,6-7 0,2-1 0,-8 17 0,-4-19 0,3-5 0,16-15 0,-18 17 0,1 1 0,17-18 0,-18 17 0,24-7 0,-15-12 0,-13 11 0,7 9 0,-3-18 0,1 17 0,17-23 0,-18 0 0</inkml:trace>
  <inkml:trace contextRef="#ctx0" brushRef="#br2" timeOffset="98283">24959 10054 24575,'0'-34'0,"0"0"0,-1 5 0,2 1 0,11-6 0,0-1 0,-9 1 0,0 0 0,9-7 0,-1 1 0,-10 14 0,-2 1 0,1-10 0,0 8 0,0 23 0,0-12 0,-23 16 0,17 0 0,-18 0 0,24 0 0,0 16 0,0-12 0,0 35 0,-15-10 0,13-2 0,0-1 0,-14 3 0,16-5 0,0-8 0,0 11 0,0-5 0,0 25 0,16-41 0,-12 41 0,11-42 0,9 35 0,-18-36 0,17 11 0,1 9 0,5 5 0,-6-2 0,-1-1 0,6 3 0,-7-7 0,-3-4 0,-12-14 0,17 35 0,-23-33 0,0 17 0,0 1 0,-23 5 0,17 16 0,-12-19 0,-3-1 0,7-2 0,0-1 0,-8 6 0,-1-3 0,-6 5 0,3-18 0,5-1 0,15 5 0,-33-12 0,35 11 0,-12-15 0,16-15 0,0-13 0,16 7 0,-15-16 0,2 3 0,12 22 0,-12-20 0,-6 2 0,3 26 0,24-35 0,-21 13 0,0-1 0,9 2 0,-1-1 0,-9-12 0,-4 1 0,2-8 0,0 18 0,0 1 0,0-3 0,0-10 0,24 35 0,-18-12 0,17-8 0,-23 19 0,11-19 0,2 1 0,-7 17 0,4-18 0,3 1 0,3 17 0,-12-33 0,11 35 0,-15-12 0,0-8 0,0 19 0,0-19 0,0 1 0,0-7 0,-15-15 0,-13 18 0,7 11 0,-3 16 0,1 0 0,17 0 0,-18 0 0,24 0 0,0 16 0,0-12 0,-23 35 0,17-10 0,-18 1 0,24-7 0,0-23 0,-15 24 0,11-3 0,-12 7 0,16 11 0,0-10 0,0 1 0,0 17 0,0-42 0,0 19 0</inkml:trace>
  <inkml:trace contextRef="#ctx0" brushRef="#br2" timeOffset="114576">21731 11307 24575,'35'0'0,"-1"0"0,-6 0 0,1 0 0,7 0 0,-4 0 0,-2 0 0,-7 0 0,-7 0 0,-12 0 0,12 0 0</inkml:trace>
  <inkml:trace contextRef="#ctx0" brushRef="#br2" timeOffset="117644">22208 10883 24575,'26'0'0,"1"0"0,0 0 0,-1 0 0,3 0 0,10 0 0,-35 0 0,35 0 0,-33 0 0,18 16 0,-24-12 0,23 35 0,-17-33 0,18 17 0,-24-23 0,0 24 0,0-18 0,0 17 0,0-23 0,0 24 0,0-18 0,0 17 0,0-7 0,-24-12 0,18 35 0,-41-33 0,41 41 0,-33-41 0,35 17 0,-12-23 0,16 24 0,0-18 0,16-6 0,-12-6 0,12-18 0,7 24 0,-17 0 0,41 0 0,-41 0 0,33 0 0,-35 0 0,12 24 0,-16-18 0,0 17 0,-16-7 0,12 11 0,-11-5 0,2 3 0,2-3 0,5-16 0,-7 17 0,3 1 0,10-18 0,0 17 0,-24-23 0,18 16 0,-17-12 0,23 12 0,0-16 0,0 0 0,-16 0 0,12 23 0,-35-17 0,33 17 0,-17-9 0,-1-4 0,18-4 0,-17 17 0</inkml:trace>
  <inkml:trace contextRef="#ctx0" brushRef="#br2" timeOffset="121124">22931 11113 24575,'23'-20'0,"-17"-19"0,18 33 0,-24-41 0,0 17 0,0 1 0,0-10 0,0 35 0,0-12 0,-24 16 0,18 0 0,-33 0 0,35 0 0,-35 0 0,10 16 0,-1-12 0,7 35 0,-1-33 0,18 17 0,-17 1 0,23-18 0,0 17 0,23 1 0,-17-18 0,15 14 0,5-1 0,4-15 0,-1 35 0,-5-33 0,-24 17 0,15-23 0,-11 0 0,12 0 0,7 24 0,7-18 0,-16 17 0,1 1 0,32-18 0,-41 17 0,33-23 0,-35 0 0,12 16 0,-16-12 0,0 12 0,0-16 0,0 23 0,0-17 0,0 41 0,-16-41 0,12 41 0,-35-41 0,10 33 0,-1-12 0,7-5 0,-1 1 0,18 1 0,-17-18 0,23 17 0,-16-23 0,12 0 0,-35 0 0,33 0 0,-17 0 0,23-23 0,0 17 0,0-41 0,0 25 0,0-2 0,0-3 0,0-18 0,11 19 0,1-1 0,-6-18 0,6 20 0,0-1 0,-12-19 0,0 20 0,0-3 0,0-7 0,0 2 0,0 0 0,0-2 0,0 7 0,0 22 0,0-18 0,0 24 0,0 0 0</inkml:trace>
  <inkml:trace contextRef="#ctx0" brushRef="#br2" timeOffset="130847">24342 11412 24575,'0'-29'0,"0"5"0,0 1 0,0 17 0,0-33 0,0 35 0,0-35 0,0 33 0,0-18 0,0 1 0,0 17 0,0-18 0,0 24 0,0 24 0,39 5 0,-5 1 0,-13-18 0,3-1 0,23 5 0,-41-12 0,33 12 0,-35-16 0,11 0 0,-15 0 0,0-16 0,24 12 0,-18-12 0,17-7 0,-23 17 0,24-18 0,-18 24 0,17 24 0,-23-18 0,-23 33 0,17-35 0,-18 35 0,24-33 0,0 41 0,-23-18 0,17 1 0,-18 9 0,24-12 0,0 18 0,0-15 0,0 17 0,-15-26 0,11 7 0,-12 11 0,-7-9 0,17-1 0,-7-3 0,2-5 0,11-15 0,-23 33 0,17-35 0,-18 35 0,24-33 0,0 18 0</inkml:trace>
  <inkml:trace contextRef="#ctx0" brushRef="#br2" timeOffset="132265">24289 11853 24575,'29'-23'0,"3"20"0,-1 0 0,3-21 0,-1 11 0,2 3 0,10 4 0,-17-17 0,11 23 0,-33 0 0,17 0 0,1 0 0,-18 0 0,17 0 0,-23 0 0,0 0 0</inkml:trace>
  <inkml:trace contextRef="#ctx0" brushRef="#br2" timeOffset="135147">24624 12577 24575,'35'0'0,"-1"0"0,-6 0 0,1 0 0,17 0 0,0 0 0,-20 0 0,-1 0 0,14 0 0,-4 0 0,-13 0 0,25 0 0,-41 0 0,17-24 0,-23-5 0,-1-3 0,2-5 0,5 0 0,3-4 0,0-1 0,-3 2 0,1 0 0,1-3 0,4 1 0,2-2 0,0-1 0,-3 4 0,-3-2 0,-1 3 0,0 3 0,6-5 0,-3 4 0,-9 2 0,-2 9 0,1 21 0,0-17 0,0 23 0,0-24 0,0-8 0,0-5 0,0 1 0,0-6 0,0 1 0,0-7 0,0-1 0,0 5 0,0 5 0,0 2 0,0-1 0,0-1 0,0-4 0,0 1 0,0 5 0,0-5 0,0 4 0,0 2 0,0 3 0,0 4 0,0-10 0,0 35 0,0-12 0,0-7 0,0 17 0,11-21 0,2-9 0,-10-2 0,0-4 0,4-3 0,2-4 0,-2 0-592,-6 10 1,-2 0 0,0-1 0,2 3 591,6-6 0,2 1 0,-1 1 0,-6 4 0,-2 0 0,4 4 0,8 3 0,-1 3 0,-9-8 0,-4 1 0,2-11 0,0 20 0,0-1 0,0-19 0,0 11 0,0-1 1182,0 6 1,0 2-1183,0-18 0,0-2 0,0 41 0,0-18 0,0 24 0,0-23 0,0 17 0,0-23 0,0-5 0,0 1 0,0 1 0,0-7 0,0 2 0,0-2 0,0-1 0,0 1 0,0-2 0,0 2 0,0 0 0,0 3 0,0 1 0,0 2 0,0 6 0,0 3 0,0 2 0,-11-3 0,-1 3 0,6 16 0,-18 6 0,1 6 0,-7 18 0,-2-11 0,-4-3 0,-4-7 0,-1 0 0,-3 17 0,-2-1 0,6-15 0,-2-5 0,5 2 0,8 7 0,3 0 0,-37-8 0,63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6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00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2^n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7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 by B,C,D</a:t>
            </a:r>
          </a:p>
          <a:p>
            <a:r>
              <a:rPr lang="en-US" dirty="0"/>
              <a:t>Sum by B,D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75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E[h^2(x)-2h(x)E[h(x)]] + (E[h(x)])^2 = E[h^2(x)] – 2E[h(x)]E[h(x)] + E[h^2(x)] + (E[h(x)])^2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1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[218.75, -38.5]</a:t>
            </a:r>
          </a:p>
          <a:p>
            <a:r>
              <a:rPr lang="en-US" dirty="0"/>
              <a:t>[-38.5,    7]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5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0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88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57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6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Square-shaped constraints</a:t>
            </a:r>
          </a:p>
          <a:p>
            <a:r>
              <a:rPr lang="en-US" dirty="0"/>
              <a:t>Rhombus-shaped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0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0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66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6.png"/><Relationship Id="rId7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customXml" Target="../ink/ink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6.png"/><Relationship Id="rId7" Type="http://schemas.openxmlformats.org/officeDocument/2006/relationships/image" Target="../media/image53.png"/><Relationship Id="rId12" Type="http://schemas.openxmlformats.org/officeDocument/2006/relationships/image" Target="../media/image3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customXml" Target="../ink/ink8.xml"/><Relationship Id="rId5" Type="http://schemas.openxmlformats.org/officeDocument/2006/relationships/image" Target="../media/image50.png"/><Relationship Id="rId10" Type="http://schemas.openxmlformats.org/officeDocument/2006/relationships/image" Target="../media/image30.png"/><Relationship Id="rId4" Type="http://schemas.openxmlformats.org/officeDocument/2006/relationships/image" Target="../media/image57.png"/><Relationship Id="rId9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customXml" Target="../ink/ink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4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customXml" Target="../ink/ink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customXml" Target="../ink/ink13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customXml" Target="../ink/ink15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customXml" Target="../ink/ink16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odel_evaluatio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stats.pearsonr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customXml" Target="../ink/ink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scott.fortmann-roe.com/docs/BiasVariance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/>
              <a:t>CSP571 Data Preparation and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3. Linear Regression. Error </a:t>
            </a:r>
            <a:r>
              <a:rPr lang="en-US" dirty="0" err="1"/>
              <a:t>estiomation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2D case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E64EB7-4BD6-1C47-1B0D-9957FADC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18" y="1676400"/>
            <a:ext cx="1757597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B7D578-EF97-7754-8D0D-876AAF3E3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476087"/>
            <a:ext cx="3934745" cy="966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EDB17-E3E8-06C3-E6F2-4B70D888F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030" y="3709306"/>
            <a:ext cx="3849005" cy="16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03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2D case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E64EB7-4BD6-1C47-1B0D-9957FADC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18" y="1676400"/>
            <a:ext cx="1757597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B7D578-EF97-7754-8D0D-876AAF3E3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476087"/>
            <a:ext cx="3934745" cy="966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EDB17-E3E8-06C3-E6F2-4B70D888F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030" y="3709306"/>
            <a:ext cx="3849005" cy="1605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005D98-96AE-D6B0-D125-2738C8631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280" y="3709306"/>
            <a:ext cx="3428620" cy="14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4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6E07B9-87BF-F207-E60D-B22EE188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5325773"/>
            <a:ext cx="1760509" cy="136709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2D case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E64EB7-4BD6-1C47-1B0D-9957FADC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718" y="1676400"/>
            <a:ext cx="1757597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B7D578-EF97-7754-8D0D-876AAF3E3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476087"/>
            <a:ext cx="3934745" cy="966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EDB17-E3E8-06C3-E6F2-4B70D888F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030" y="3709306"/>
            <a:ext cx="3849005" cy="1605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005D98-96AE-D6B0-D125-2738C8631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280" y="3709306"/>
            <a:ext cx="3428620" cy="14648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4F9AE6C-BCE5-C1D2-38B0-CA173FF39007}"/>
                  </a:ext>
                </a:extLst>
              </p14:cNvPr>
              <p14:cNvContentPartPr/>
              <p14:nvPr/>
            </p14:nvContentPartPr>
            <p14:xfrm>
              <a:off x="2546640" y="1886040"/>
              <a:ext cx="1778040" cy="451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4F9AE6C-BCE5-C1D2-38B0-CA173FF390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7280" y="1876680"/>
                <a:ext cx="1796760" cy="4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487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Learning a Model</a:t>
            </a:r>
            <a:endParaRPr cap="small" spc="11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8F193-FF67-7A85-B7A5-F225B5EC7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35940" y="1600200"/>
            <a:ext cx="3076541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88B02-6546-1F06-7723-4DFF8C7A4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78" y="1588275"/>
            <a:ext cx="3035526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5BB47-0BEA-DD77-5589-EFCC7BF03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132611"/>
            <a:ext cx="3295649" cy="23692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5E22B8-1BD5-DAC6-6C78-C31BCC1F575A}"/>
              </a:ext>
            </a:extLst>
          </p:cNvPr>
          <p:cNvSpPr/>
          <p:nvPr/>
        </p:nvSpPr>
        <p:spPr bwMode="auto">
          <a:xfrm>
            <a:off x="2074210" y="1470800"/>
            <a:ext cx="381000" cy="152400"/>
          </a:xfrm>
          <a:prstGeom prst="rect">
            <a:avLst/>
          </a:prstGeom>
          <a:solidFill>
            <a:schemeClr val="bg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7480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Soap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74FE6-2361-DEDD-4851-34C5D3A4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607596"/>
            <a:ext cx="1346200" cy="26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89D0E-8026-22E1-ADA1-08168BE7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307" y="1609941"/>
            <a:ext cx="5263886" cy="40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01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Soap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74FE6-2361-DEDD-4851-34C5D3A4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607596"/>
            <a:ext cx="1346200" cy="264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66FE5-A817-31B5-7F6E-49CA7FD7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447800"/>
            <a:ext cx="3048000" cy="17463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59EEED-B19F-B604-0121-6F4776EF5A4A}"/>
                  </a:ext>
                </a:extLst>
              </p14:cNvPr>
              <p14:cNvContentPartPr/>
              <p14:nvPr/>
            </p14:nvContentPartPr>
            <p14:xfrm>
              <a:off x="4604040" y="1238400"/>
              <a:ext cx="3061440" cy="1841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59EEED-B19F-B604-0121-6F4776EF5A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4680" y="1229040"/>
                <a:ext cx="3080160" cy="18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88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Soap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74FE6-2361-DEDD-4851-34C5D3A4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607596"/>
            <a:ext cx="1346200" cy="264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66FE5-A817-31B5-7F6E-49CA7FD73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47800"/>
            <a:ext cx="3048000" cy="174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B2D20-3375-A923-235A-F8FB974C3DE8}"/>
                  </a:ext>
                </a:extLst>
              </p:cNvPr>
              <p:cNvSpPr txBox="1"/>
              <p:nvPr/>
            </p:nvSpPr>
            <p:spPr>
              <a:xfrm>
                <a:off x="4572000" y="349896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38.5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38.5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218.5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B2D20-3375-A923-235A-F8FB974C3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98961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05479" t="-2740" r="-83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A65FA7-02A8-7030-DA2D-F16429A89825}"/>
                  </a:ext>
                </a:extLst>
              </p14:cNvPr>
              <p14:cNvContentPartPr/>
              <p14:nvPr/>
            </p14:nvContentPartPr>
            <p14:xfrm>
              <a:off x="0" y="1511280"/>
              <a:ext cx="8973000" cy="3569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A65FA7-02A8-7030-DA2D-F16429A898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360" y="1501920"/>
                <a:ext cx="8991720" cy="35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4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Soap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74FE6-2361-DEDD-4851-34C5D3A4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607596"/>
            <a:ext cx="1346200" cy="264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66FE5-A817-31B5-7F6E-49CA7FD7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447800"/>
            <a:ext cx="3048000" cy="174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B2D20-3375-A923-235A-F8FB974C3DE8}"/>
                  </a:ext>
                </a:extLst>
              </p:cNvPr>
              <p:cNvSpPr txBox="1"/>
              <p:nvPr/>
            </p:nvSpPr>
            <p:spPr>
              <a:xfrm>
                <a:off x="4572000" y="349896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38.5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38.5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218.5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B2D20-3375-A923-235A-F8FB974C3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9896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l="-105479" t="-2740" r="-83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/>
              <p:nvPr/>
            </p:nvSpPr>
            <p:spPr>
              <a:xfrm>
                <a:off x="2311348" y="4713790"/>
                <a:ext cx="914400" cy="1621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1975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48" y="4713790"/>
                <a:ext cx="914400" cy="1621187"/>
              </a:xfrm>
              <a:prstGeom prst="rect">
                <a:avLst/>
              </a:prstGeom>
              <a:blipFill>
                <a:blip r:embed="rId5"/>
                <a:stretch>
                  <a:fillRect l="-150685" t="-77344" r="-131507" b="-97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C015BB-432F-067B-A908-E102E7554AFD}"/>
                  </a:ext>
                </a:extLst>
              </p:cNvPr>
              <p:cNvSpPr txBox="1"/>
              <p:nvPr/>
            </p:nvSpPr>
            <p:spPr>
              <a:xfrm>
                <a:off x="5845277" y="525780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2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C015BB-432F-067B-A908-E102E755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77" y="5257800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l="-43836" r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F7EA253-7645-C475-D9E7-C4DA70A91716}"/>
                  </a:ext>
                </a:extLst>
              </p14:cNvPr>
              <p14:cNvContentPartPr/>
              <p14:nvPr/>
            </p14:nvContentPartPr>
            <p14:xfrm>
              <a:off x="3600000" y="3898800"/>
              <a:ext cx="673920" cy="190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F7EA253-7645-C475-D9E7-C4DA70A917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4160" y="3835440"/>
                <a:ext cx="705240" cy="3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715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Algebra Recap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9650E-E19F-EEB7-D935-0A762A1319BB}"/>
                  </a:ext>
                </a:extLst>
              </p:cNvPr>
              <p:cNvSpPr txBox="1"/>
              <p:nvPr/>
            </p:nvSpPr>
            <p:spPr>
              <a:xfrm>
                <a:off x="4114800" y="1752600"/>
                <a:ext cx="914400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9650E-E19F-EEB7-D935-0A762A13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752600"/>
                <a:ext cx="914400" cy="457200"/>
              </a:xfrm>
              <a:prstGeom prst="rect">
                <a:avLst/>
              </a:prstGeom>
              <a:blipFill>
                <a:blip r:embed="rId2"/>
                <a:stretch>
                  <a:fillRect l="-33333"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79BE34-A4A4-F20E-3B6E-F259EAD4DBB1}"/>
                  </a:ext>
                </a:extLst>
              </p:cNvPr>
              <p:cNvSpPr txBox="1"/>
              <p:nvPr/>
            </p:nvSpPr>
            <p:spPr>
              <a:xfrm>
                <a:off x="3810000" y="2364798"/>
                <a:ext cx="2133600" cy="861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adj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79BE34-A4A4-F20E-3B6E-F259EAD4D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364798"/>
                <a:ext cx="2133600" cy="861868"/>
              </a:xfrm>
              <a:prstGeom prst="rect">
                <a:avLst/>
              </a:prstGeom>
              <a:blipFill>
                <a:blip r:embed="rId3"/>
                <a:stretch>
                  <a:fillRect l="-8876" t="-1471" r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891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Algebra Recap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9650E-E19F-EEB7-D935-0A762A1319BB}"/>
                  </a:ext>
                </a:extLst>
              </p:cNvPr>
              <p:cNvSpPr txBox="1"/>
              <p:nvPr/>
            </p:nvSpPr>
            <p:spPr>
              <a:xfrm>
                <a:off x="4114800" y="1752600"/>
                <a:ext cx="914400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9650E-E19F-EEB7-D935-0A762A13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752600"/>
                <a:ext cx="914400" cy="457200"/>
              </a:xfrm>
              <a:prstGeom prst="rect">
                <a:avLst/>
              </a:prstGeom>
              <a:blipFill>
                <a:blip r:embed="rId2"/>
                <a:stretch>
                  <a:fillRect l="-33333"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79BE34-A4A4-F20E-3B6E-F259EAD4DBB1}"/>
                  </a:ext>
                </a:extLst>
              </p:cNvPr>
              <p:cNvSpPr txBox="1"/>
              <p:nvPr/>
            </p:nvSpPr>
            <p:spPr>
              <a:xfrm>
                <a:off x="3810000" y="2364798"/>
                <a:ext cx="2133600" cy="861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adj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79BE34-A4A4-F20E-3B6E-F259EAD4D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364798"/>
                <a:ext cx="2133600" cy="861868"/>
              </a:xfrm>
              <a:prstGeom prst="rect">
                <a:avLst/>
              </a:prstGeom>
              <a:blipFill>
                <a:blip r:embed="rId3"/>
                <a:stretch>
                  <a:fillRect l="-8876" t="-1471" r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045638-96EF-2310-2A0E-22D6FB3FF977}"/>
                  </a:ext>
                </a:extLst>
              </p:cNvPr>
              <p:cNvSpPr txBox="1"/>
              <p:nvPr/>
            </p:nvSpPr>
            <p:spPr>
              <a:xfrm>
                <a:off x="2827608" y="3344071"/>
                <a:ext cx="914400" cy="570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045638-96EF-2310-2A0E-22D6FB3F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8" y="3344071"/>
                <a:ext cx="914400" cy="570354"/>
              </a:xfrm>
              <a:prstGeom prst="rect">
                <a:avLst/>
              </a:prstGeom>
              <a:blipFill>
                <a:blip r:embed="rId4"/>
                <a:stretch>
                  <a:fillRect l="-57534" r="-36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4EE307-6BAD-DD64-65DE-9C46D45C4B7B}"/>
                  </a:ext>
                </a:extLst>
              </p:cNvPr>
              <p:cNvSpPr txBox="1"/>
              <p:nvPr/>
            </p:nvSpPr>
            <p:spPr>
              <a:xfrm>
                <a:off x="5765409" y="3301369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4EE307-6BAD-DD64-65DE-9C46D45C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409" y="3301369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94521" t="-1370" r="-79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B52F61-0173-9781-84DD-B51A42C89DB0}"/>
                  </a:ext>
                </a:extLst>
              </p:cNvPr>
              <p:cNvSpPr txBox="1"/>
              <p:nvPr/>
            </p:nvSpPr>
            <p:spPr>
              <a:xfrm>
                <a:off x="2135944" y="3788924"/>
                <a:ext cx="4572000" cy="1142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B52F61-0173-9781-84DD-B51A42C8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944" y="3788924"/>
                <a:ext cx="4572000" cy="1142364"/>
              </a:xfrm>
              <a:prstGeom prst="rect">
                <a:avLst/>
              </a:prstGeom>
              <a:blipFill>
                <a:blip r:embed="rId6"/>
                <a:stretch>
                  <a:fillRect t="-103297" b="-152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17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428DC-592E-BA2A-5BCB-5F5EFC3AE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429000"/>
            <a:ext cx="6730770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08F792-9178-F161-A533-348816D586BD}"/>
                  </a:ext>
                </a:extLst>
              </p:cNvPr>
              <p:cNvSpPr txBox="1"/>
              <p:nvPr/>
            </p:nvSpPr>
            <p:spPr>
              <a:xfrm>
                <a:off x="2107502" y="1815898"/>
                <a:ext cx="457200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pc="170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2800" i="1" spc="170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</m:acc>
                      <m:r>
                        <a:rPr lang="en-US" sz="2800" b="0" i="1" spc="170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d>
                        <m:dPr>
                          <m:ctrlPr>
                            <a:rPr lang="en-US" sz="2800" b="0" i="1" spc="170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2800" b="0" i="1" spc="170" smtClean="0">
                              <a:latin typeface="Cambria Math" panose="02040503050406030204" pitchFamily="18" charset="0"/>
                              <a:cs typeface="Times New Roman"/>
                            </a:rPr>
                            <m:t>𝑥</m:t>
                          </m:r>
                        </m:e>
                      </m:d>
                      <m:r>
                        <a:rPr lang="en-US" sz="2800" b="0" i="1" spc="170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pc="170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pc="170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en-US" sz="2800" b="0" i="1" spc="170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pc="170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pc="170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800" i="1" spc="17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pc="170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pc="170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800" i="1" spc="17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pc="170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08F792-9178-F161-A533-348816D58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02" y="1815898"/>
                <a:ext cx="4572000" cy="1268552"/>
              </a:xfrm>
              <a:prstGeom prst="rect">
                <a:avLst/>
              </a:prstGeom>
              <a:blipFill>
                <a:blip r:embed="rId3"/>
                <a:stretch>
                  <a:fillRect t="-108000" b="-1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Algebra Recap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9650E-E19F-EEB7-D935-0A762A1319BB}"/>
                  </a:ext>
                </a:extLst>
              </p:cNvPr>
              <p:cNvSpPr txBox="1"/>
              <p:nvPr/>
            </p:nvSpPr>
            <p:spPr>
              <a:xfrm>
                <a:off x="4114800" y="1752600"/>
                <a:ext cx="914400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9650E-E19F-EEB7-D935-0A762A13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752600"/>
                <a:ext cx="914400" cy="457200"/>
              </a:xfrm>
              <a:prstGeom prst="rect">
                <a:avLst/>
              </a:prstGeom>
              <a:blipFill>
                <a:blip r:embed="rId2"/>
                <a:stretch>
                  <a:fillRect l="-33333"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B26E77-826D-DCF9-5520-72C9CA93369F}"/>
                  </a:ext>
                </a:extLst>
              </p:cNvPr>
              <p:cNvSpPr txBox="1"/>
              <p:nvPr/>
            </p:nvSpPr>
            <p:spPr>
              <a:xfrm>
                <a:off x="1854835" y="5738236"/>
                <a:ext cx="4572000" cy="786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B26E77-826D-DCF9-5520-72C9CA933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35" y="5738236"/>
                <a:ext cx="4572000" cy="786369"/>
              </a:xfrm>
              <a:prstGeom prst="rect">
                <a:avLst/>
              </a:prstGeom>
              <a:blipFill>
                <a:blip r:embed="rId3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4D0ED2-EDB9-CCEE-7800-D5E55012FFA1}"/>
                  </a:ext>
                </a:extLst>
              </p:cNvPr>
              <p:cNvSpPr txBox="1"/>
              <p:nvPr/>
            </p:nvSpPr>
            <p:spPr>
              <a:xfrm>
                <a:off x="998808" y="4970434"/>
                <a:ext cx="4572000" cy="715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4D0ED2-EDB9-CCEE-7800-D5E55012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8" y="4970434"/>
                <a:ext cx="4572000" cy="715709"/>
              </a:xfrm>
              <a:prstGeom prst="rect">
                <a:avLst/>
              </a:prstGeom>
              <a:blipFill>
                <a:blip r:embed="rId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79BE34-A4A4-F20E-3B6E-F259EAD4DBB1}"/>
                  </a:ext>
                </a:extLst>
              </p:cNvPr>
              <p:cNvSpPr txBox="1"/>
              <p:nvPr/>
            </p:nvSpPr>
            <p:spPr>
              <a:xfrm>
                <a:off x="3810000" y="2364798"/>
                <a:ext cx="2133600" cy="861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adj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79BE34-A4A4-F20E-3B6E-F259EAD4D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364798"/>
                <a:ext cx="2133600" cy="861868"/>
              </a:xfrm>
              <a:prstGeom prst="rect">
                <a:avLst/>
              </a:prstGeom>
              <a:blipFill>
                <a:blip r:embed="rId5"/>
                <a:stretch>
                  <a:fillRect l="-8876" t="-1471" r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045638-96EF-2310-2A0E-22D6FB3FF977}"/>
                  </a:ext>
                </a:extLst>
              </p:cNvPr>
              <p:cNvSpPr txBox="1"/>
              <p:nvPr/>
            </p:nvSpPr>
            <p:spPr>
              <a:xfrm>
                <a:off x="2827608" y="3344071"/>
                <a:ext cx="914400" cy="570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045638-96EF-2310-2A0E-22D6FB3F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8" y="3344071"/>
                <a:ext cx="914400" cy="570354"/>
              </a:xfrm>
              <a:prstGeom prst="rect">
                <a:avLst/>
              </a:prstGeom>
              <a:blipFill>
                <a:blip r:embed="rId6"/>
                <a:stretch>
                  <a:fillRect l="-57534" r="-36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4EE307-6BAD-DD64-65DE-9C46D45C4B7B}"/>
                  </a:ext>
                </a:extLst>
              </p:cNvPr>
              <p:cNvSpPr txBox="1"/>
              <p:nvPr/>
            </p:nvSpPr>
            <p:spPr>
              <a:xfrm>
                <a:off x="5765409" y="3301369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4EE307-6BAD-DD64-65DE-9C46D45C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409" y="3301369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l="-94521" t="-1370" r="-79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B52F61-0173-9781-84DD-B51A42C89DB0}"/>
                  </a:ext>
                </a:extLst>
              </p:cNvPr>
              <p:cNvSpPr txBox="1"/>
              <p:nvPr/>
            </p:nvSpPr>
            <p:spPr>
              <a:xfrm>
                <a:off x="2135944" y="3788924"/>
                <a:ext cx="4572000" cy="1142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B52F61-0173-9781-84DD-B51A42C8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944" y="3788924"/>
                <a:ext cx="4572000" cy="1142364"/>
              </a:xfrm>
              <a:prstGeom prst="rect">
                <a:avLst/>
              </a:prstGeom>
              <a:blipFill>
                <a:blip r:embed="rId8"/>
                <a:stretch>
                  <a:fillRect t="-103297" b="-152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83ADF2-8A14-6B3E-7FDA-FEB56B2A33D1}"/>
                  </a:ext>
                </a:extLst>
              </p14:cNvPr>
              <p14:cNvContentPartPr/>
              <p14:nvPr/>
            </p14:nvContentPartPr>
            <p14:xfrm>
              <a:off x="3181320" y="5308560"/>
              <a:ext cx="228960" cy="101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83ADF2-8A14-6B3E-7FDA-FEB56B2A33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5480" y="5245200"/>
                <a:ext cx="260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3D2C8B-1427-87E8-B6D7-202254BB66B9}"/>
                  </a:ext>
                </a:extLst>
              </p14:cNvPr>
              <p14:cNvContentPartPr/>
              <p14:nvPr/>
            </p14:nvContentPartPr>
            <p14:xfrm>
              <a:off x="3200040" y="5168880"/>
              <a:ext cx="2794680" cy="1359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3D2C8B-1427-87E8-B6D7-202254BB66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90680" y="5159520"/>
                <a:ext cx="2813400" cy="13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985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Soap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74FE6-2361-DEDD-4851-34C5D3A4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607596"/>
            <a:ext cx="1346200" cy="264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66FE5-A817-31B5-7F6E-49CA7FD73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47800"/>
            <a:ext cx="3048000" cy="174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B2D20-3375-A923-235A-F8FB974C3DE8}"/>
                  </a:ext>
                </a:extLst>
              </p:cNvPr>
              <p:cNvSpPr txBox="1"/>
              <p:nvPr/>
            </p:nvSpPr>
            <p:spPr>
              <a:xfrm>
                <a:off x="4572000" y="349896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38.5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38.5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218.75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B2D20-3375-A923-235A-F8FB974C3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98961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13699" t="-2740" r="-9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/>
              <p:nvPr/>
            </p:nvSpPr>
            <p:spPr>
              <a:xfrm>
                <a:off x="1600200" y="4877981"/>
                <a:ext cx="914400" cy="1621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1975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877981"/>
                <a:ext cx="914400" cy="1621187"/>
              </a:xfrm>
              <a:prstGeom prst="rect">
                <a:avLst/>
              </a:prstGeom>
              <a:blipFill>
                <a:blip r:embed="rId6"/>
                <a:stretch>
                  <a:fillRect l="-153425" t="-77344" r="-130137" b="-9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C015BB-432F-067B-A908-E102E7554AFD}"/>
                  </a:ext>
                </a:extLst>
              </p:cNvPr>
              <p:cNvSpPr txBox="1"/>
              <p:nvPr/>
            </p:nvSpPr>
            <p:spPr>
              <a:xfrm>
                <a:off x="3505200" y="4479805"/>
                <a:ext cx="51816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200" i="1">
                          <a:latin typeface="Cambria Math" panose="02040503050406030204" pitchFamily="18" charset="0"/>
                        </a:rPr>
                        <m:t>=7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∙218.75−38.5∙38.5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=49</m:t>
                      </m:r>
                    </m:oMath>
                  </m:oMathPara>
                </a14:m>
                <a:endParaRPr lang="en-US" sz="22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C015BB-432F-067B-A908-E102E755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479805"/>
                <a:ext cx="5181600" cy="914400"/>
              </a:xfrm>
              <a:prstGeom prst="rect">
                <a:avLst/>
              </a:prstGeom>
              <a:blipFill>
                <a:blip r:embed="rId7"/>
                <a:stretch>
                  <a:fillRect l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E2F1-5348-DE91-312E-709264F28B34}"/>
                  </a:ext>
                </a:extLst>
              </p:cNvPr>
              <p:cNvSpPr txBox="1"/>
              <p:nvPr/>
            </p:nvSpPr>
            <p:spPr>
              <a:xfrm>
                <a:off x="3884470" y="5185914"/>
                <a:ext cx="4572000" cy="1026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.46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−0.78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−0.78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0.14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E2F1-5348-DE91-312E-709264F2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470" y="5185914"/>
                <a:ext cx="4572000" cy="1026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B8798B2-B5ED-F833-4EAC-E3587691F112}"/>
                  </a:ext>
                </a:extLst>
              </p14:cNvPr>
              <p14:cNvContentPartPr/>
              <p14:nvPr/>
            </p14:nvContentPartPr>
            <p14:xfrm>
              <a:off x="5023080" y="3227760"/>
              <a:ext cx="4090320" cy="1300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B8798B2-B5ED-F833-4EAC-E3587691F1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3720" y="3218400"/>
                <a:ext cx="4109040" cy="13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594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Soap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74FE6-2361-DEDD-4851-34C5D3A4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607596"/>
            <a:ext cx="1346200" cy="264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/>
              <p:nvPr/>
            </p:nvSpPr>
            <p:spPr>
              <a:xfrm>
                <a:off x="4114800" y="1602907"/>
                <a:ext cx="914400" cy="1621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1975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602907"/>
                <a:ext cx="914400" cy="1621187"/>
              </a:xfrm>
              <a:prstGeom prst="rect">
                <a:avLst/>
              </a:prstGeom>
              <a:blipFill>
                <a:blip r:embed="rId4"/>
                <a:stretch>
                  <a:fillRect l="-155556" t="-77344" r="-133333" b="-97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E2F1-5348-DE91-312E-709264F28B34}"/>
                  </a:ext>
                </a:extLst>
              </p:cNvPr>
              <p:cNvSpPr txBox="1"/>
              <p:nvPr/>
            </p:nvSpPr>
            <p:spPr>
              <a:xfrm>
                <a:off x="2209800" y="3398626"/>
                <a:ext cx="4572000" cy="1026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.46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−0.78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−0.78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0.14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E2F1-5348-DE91-312E-709264F2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398626"/>
                <a:ext cx="4572000" cy="1026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EB9EE-16FB-6A18-4292-65C7B284DD0A}"/>
                  </a:ext>
                </a:extLst>
              </p:cNvPr>
              <p:cNvSpPr txBox="1"/>
              <p:nvPr/>
            </p:nvSpPr>
            <p:spPr>
              <a:xfrm>
                <a:off x="940435" y="4730154"/>
                <a:ext cx="6400800" cy="656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2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.46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−0.78</m:t>
                              </m:r>
                            </m:e>
                          </m:m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−0.78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0.14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e>
                          </m:m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1975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EB9EE-16FB-6A18-4292-65C7B284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35" y="4730154"/>
                <a:ext cx="6400800" cy="656846"/>
              </a:xfrm>
              <a:prstGeom prst="rect">
                <a:avLst/>
              </a:prstGeom>
              <a:blipFill>
                <a:blip r:embed="rId6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92BC175-0111-83FA-4200-A155021A74AC}"/>
                  </a:ext>
                </a:extLst>
              </p14:cNvPr>
              <p14:cNvContentPartPr/>
              <p14:nvPr/>
            </p14:nvContentPartPr>
            <p14:xfrm>
              <a:off x="2571840" y="5041080"/>
              <a:ext cx="629280" cy="344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92BC175-0111-83FA-4200-A155021A74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2480" y="5031720"/>
                <a:ext cx="648000" cy="3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34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Soap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74FE6-2361-DEDD-4851-34C5D3A4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607596"/>
            <a:ext cx="1346200" cy="264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/>
              <p:nvPr/>
            </p:nvSpPr>
            <p:spPr>
              <a:xfrm>
                <a:off x="4114800" y="1602907"/>
                <a:ext cx="914400" cy="1621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1975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602907"/>
                <a:ext cx="914400" cy="1621187"/>
              </a:xfrm>
              <a:prstGeom prst="rect">
                <a:avLst/>
              </a:prstGeom>
              <a:blipFill>
                <a:blip r:embed="rId4"/>
                <a:stretch>
                  <a:fillRect l="-155556" t="-77344" r="-133333" b="-97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E2F1-5348-DE91-312E-709264F28B34}"/>
                  </a:ext>
                </a:extLst>
              </p:cNvPr>
              <p:cNvSpPr txBox="1"/>
              <p:nvPr/>
            </p:nvSpPr>
            <p:spPr>
              <a:xfrm>
                <a:off x="2209800" y="3398626"/>
                <a:ext cx="4572000" cy="1026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.46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−0.78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−0.78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0.14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E2F1-5348-DE91-312E-709264F2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398626"/>
                <a:ext cx="4572000" cy="1026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EB9EE-16FB-6A18-4292-65C7B284DD0A}"/>
                  </a:ext>
                </a:extLst>
              </p:cNvPr>
              <p:cNvSpPr txBox="1"/>
              <p:nvPr/>
            </p:nvSpPr>
            <p:spPr>
              <a:xfrm>
                <a:off x="940435" y="4761541"/>
                <a:ext cx="7378826" cy="656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2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.46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−0.78</m:t>
                              </m:r>
                            </m:e>
                          </m:m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−0.78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0.14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e>
                          </m:m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1975</m:t>
                              </m:r>
                            </m:e>
                          </m:mr>
                        </m:m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2.67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9.51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EB9EE-16FB-6A18-4292-65C7B284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35" y="4761541"/>
                <a:ext cx="7378826" cy="65691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043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Numerical Stability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74FE6-2361-DEDD-4851-34C5D3A4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607596"/>
            <a:ext cx="1346200" cy="264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/>
              <p:nvPr/>
            </p:nvSpPr>
            <p:spPr>
              <a:xfrm>
                <a:off x="4114800" y="1602907"/>
                <a:ext cx="914400" cy="1621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1975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602907"/>
                <a:ext cx="914400" cy="1621187"/>
              </a:xfrm>
              <a:prstGeom prst="rect">
                <a:avLst/>
              </a:prstGeom>
              <a:blipFill>
                <a:blip r:embed="rId4"/>
                <a:stretch>
                  <a:fillRect l="-155556" t="-77344" r="-133333" b="-97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E2F1-5348-DE91-312E-709264F28B34}"/>
                  </a:ext>
                </a:extLst>
              </p:cNvPr>
              <p:cNvSpPr txBox="1"/>
              <p:nvPr/>
            </p:nvSpPr>
            <p:spPr>
              <a:xfrm>
                <a:off x="2209800" y="3398626"/>
                <a:ext cx="4572000" cy="1026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.46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−0.78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−0.78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0.14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E2F1-5348-DE91-312E-709264F2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398626"/>
                <a:ext cx="4572000" cy="1026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FF7E7F6-5B75-4F9E-8DA8-66901004E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303798"/>
            <a:ext cx="2457450" cy="2108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608B72-5BE7-9524-0219-28DE292F5A07}"/>
                  </a:ext>
                </a:extLst>
              </p:cNvPr>
              <p:cNvSpPr txBox="1"/>
              <p:nvPr/>
            </p:nvSpPr>
            <p:spPr>
              <a:xfrm>
                <a:off x="2514600" y="5154368"/>
                <a:ext cx="4572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608B72-5BE7-9524-0219-28DE292F5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154368"/>
                <a:ext cx="4572000" cy="430887"/>
              </a:xfrm>
              <a:prstGeom prst="rect">
                <a:avLst/>
              </a:prstGeom>
              <a:blipFill>
                <a:blip r:embed="rId7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63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Numerical Stability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74FE6-2361-DEDD-4851-34C5D3A4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607596"/>
            <a:ext cx="1346200" cy="264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/>
              <p:nvPr/>
            </p:nvSpPr>
            <p:spPr>
              <a:xfrm>
                <a:off x="4114800" y="1602907"/>
                <a:ext cx="914400" cy="1621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1975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29B3F-E839-D74A-C1A0-1A6A2B86F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602907"/>
                <a:ext cx="914400" cy="1621187"/>
              </a:xfrm>
              <a:prstGeom prst="rect">
                <a:avLst/>
              </a:prstGeom>
              <a:blipFill>
                <a:blip r:embed="rId4"/>
                <a:stretch>
                  <a:fillRect l="-155556" t="-77344" r="-133333" b="-97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E2F1-5348-DE91-312E-709264F28B34}"/>
                  </a:ext>
                </a:extLst>
              </p:cNvPr>
              <p:cNvSpPr txBox="1"/>
              <p:nvPr/>
            </p:nvSpPr>
            <p:spPr>
              <a:xfrm>
                <a:off x="2209800" y="3398626"/>
                <a:ext cx="4572000" cy="1026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.46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−0.78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−0.78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0.14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E2F1-5348-DE91-312E-709264F2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398626"/>
                <a:ext cx="4572000" cy="1026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FF7E7F6-5B75-4F9E-8DA8-66901004E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303798"/>
            <a:ext cx="2457450" cy="2108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608B72-5BE7-9524-0219-28DE292F5A07}"/>
                  </a:ext>
                </a:extLst>
              </p:cNvPr>
              <p:cNvSpPr txBox="1"/>
              <p:nvPr/>
            </p:nvSpPr>
            <p:spPr>
              <a:xfrm>
                <a:off x="2514600" y="5154368"/>
                <a:ext cx="4572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608B72-5BE7-9524-0219-28DE292F5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154368"/>
                <a:ext cx="4572000" cy="430887"/>
              </a:xfrm>
              <a:prstGeom prst="rect">
                <a:avLst/>
              </a:prstGeom>
              <a:blipFill>
                <a:blip r:embed="rId7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00142C-A163-A078-A8C5-3CC60BF70FD4}"/>
              </a:ext>
            </a:extLst>
          </p:cNvPr>
          <p:cNvSpPr txBox="1"/>
          <p:nvPr/>
        </p:nvSpPr>
        <p:spPr>
          <a:xfrm>
            <a:off x="5666803" y="576252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dirty="0"/>
              <a:t>In practice, pseudoinverse is used</a:t>
            </a:r>
          </a:p>
        </p:txBody>
      </p:sp>
    </p:spTree>
    <p:extLst>
      <p:ext uri="{BB962C8B-B14F-4D97-AF65-F5344CB8AC3E}">
        <p14:creationId xmlns:p14="http://schemas.microsoft.com/office/powerpoint/2010/main" val="616953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0"/>
            <a:ext cx="7467600" cy="1676400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688416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Regularization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23240" y="1504968"/>
            <a:ext cx="5064760" cy="2878352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00" dirty="0">
                <a:latin typeface="Times New Roman"/>
                <a:cs typeface="Times New Roman"/>
              </a:rPr>
              <a:t>L</a:t>
            </a:r>
            <a:r>
              <a:rPr sz="2400" spc="150" baseline="-20833" dirty="0">
                <a:latin typeface="Times New Roman"/>
                <a:cs typeface="Times New Roman"/>
              </a:rPr>
              <a:t>2</a:t>
            </a:r>
            <a:r>
              <a:rPr sz="2400" spc="397" baseline="-20833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regularization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120" dirty="0">
                <a:latin typeface="Times New Roman"/>
                <a:cs typeface="Times New Roman"/>
              </a:rPr>
              <a:t>Minimize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squared-</a:t>
            </a:r>
            <a:r>
              <a:rPr sz="2100" spc="85" dirty="0">
                <a:latin typeface="Times New Roman"/>
                <a:cs typeface="Times New Roman"/>
              </a:rPr>
              <a:t>loss </a:t>
            </a:r>
            <a:r>
              <a:rPr sz="2100" spc="80" dirty="0">
                <a:latin typeface="Times New Roman"/>
                <a:cs typeface="Times New Roman"/>
              </a:rPr>
              <a:t>+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L</a:t>
            </a:r>
            <a:r>
              <a:rPr sz="2100" spc="142" baseline="-19841" dirty="0">
                <a:latin typeface="Times New Roman"/>
                <a:cs typeface="Times New Roman"/>
              </a:rPr>
              <a:t>2</a:t>
            </a:r>
            <a:r>
              <a:rPr sz="2100" spc="375" baseline="-19841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penalty</a:t>
            </a:r>
            <a:endParaRPr sz="21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50" dirty="0">
                <a:latin typeface="Times New Roman"/>
                <a:cs typeface="Times New Roman"/>
              </a:rPr>
              <a:t>Also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called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Ridge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regression</a:t>
            </a:r>
            <a:endParaRPr sz="2100" dirty="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00" dirty="0">
                <a:latin typeface="Times New Roman"/>
                <a:cs typeface="Times New Roman"/>
              </a:rPr>
              <a:t>L</a:t>
            </a:r>
            <a:r>
              <a:rPr sz="2400" spc="150" baseline="-20833" dirty="0">
                <a:latin typeface="Times New Roman"/>
                <a:cs typeface="Times New Roman"/>
              </a:rPr>
              <a:t>1</a:t>
            </a:r>
            <a:r>
              <a:rPr sz="2400" spc="397" baseline="-20833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regularization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120" dirty="0">
                <a:latin typeface="Times New Roman"/>
                <a:cs typeface="Times New Roman"/>
              </a:rPr>
              <a:t>Minimize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squared-</a:t>
            </a:r>
            <a:r>
              <a:rPr sz="2100" spc="85" dirty="0">
                <a:latin typeface="Times New Roman"/>
                <a:cs typeface="Times New Roman"/>
              </a:rPr>
              <a:t>loss </a:t>
            </a:r>
            <a:r>
              <a:rPr sz="2100" spc="80" dirty="0">
                <a:latin typeface="Times New Roman"/>
                <a:cs typeface="Times New Roman"/>
              </a:rPr>
              <a:t>+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L</a:t>
            </a:r>
            <a:r>
              <a:rPr sz="2100" spc="142" baseline="-19841" dirty="0">
                <a:latin typeface="Times New Roman"/>
                <a:cs typeface="Times New Roman"/>
              </a:rPr>
              <a:t>1</a:t>
            </a:r>
            <a:r>
              <a:rPr sz="2100" spc="375" baseline="-19841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penalty</a:t>
            </a:r>
            <a:endParaRPr sz="21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50" dirty="0">
                <a:latin typeface="Times New Roman"/>
                <a:cs typeface="Times New Roman"/>
              </a:rPr>
              <a:t>Also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called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Lasso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regression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9E155C-F242-E579-8608-3EE614CE88B2}"/>
                  </a:ext>
                </a:extLst>
              </p14:cNvPr>
              <p14:cNvContentPartPr/>
              <p14:nvPr/>
            </p14:nvContentPartPr>
            <p14:xfrm>
              <a:off x="5962320" y="1511280"/>
              <a:ext cx="2223360" cy="3778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9E155C-F242-E579-8608-3EE614CE88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2960" y="1501920"/>
                <a:ext cx="2242080" cy="379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Regularization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B38EE-18E0-DB50-90BC-0CC411794CA5}"/>
                  </a:ext>
                </a:extLst>
              </p:cNvPr>
              <p:cNvSpPr txBox="1"/>
              <p:nvPr/>
            </p:nvSpPr>
            <p:spPr>
              <a:xfrm>
                <a:off x="2057400" y="1905000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B38EE-18E0-DB50-90BC-0CC411794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905000"/>
                <a:ext cx="4572000" cy="848566"/>
              </a:xfrm>
              <a:prstGeom prst="rect">
                <a:avLst/>
              </a:prstGeom>
              <a:blipFill>
                <a:blip r:embed="rId2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8228C-E88D-27BE-484F-FFE161E9DABC}"/>
                  </a:ext>
                </a:extLst>
              </p:cNvPr>
              <p:cNvSpPr txBox="1"/>
              <p:nvPr/>
            </p:nvSpPr>
            <p:spPr>
              <a:xfrm>
                <a:off x="2286000" y="3448126"/>
                <a:ext cx="4572000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lang="en-US" sz="1800" b="0" i="1" spc="145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𝑗</m:t>
                          </m:r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8228C-E88D-27BE-484F-FFE161E9D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448126"/>
                <a:ext cx="4572000" cy="879856"/>
              </a:xfrm>
              <a:prstGeom prst="rect">
                <a:avLst/>
              </a:prstGeom>
              <a:blipFill>
                <a:blip r:embed="rId3"/>
                <a:stretch>
                  <a:fillRect t="-95714" r="-1389" b="-1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B06B450-278C-86B3-83FB-DBD34F530D61}"/>
              </a:ext>
            </a:extLst>
          </p:cNvPr>
          <p:cNvSpPr txBox="1"/>
          <p:nvPr/>
        </p:nvSpPr>
        <p:spPr>
          <a:xfrm>
            <a:off x="565757" y="288493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lang="en-US" sz="2400" spc="100" dirty="0">
                <a:latin typeface="Times New Roman"/>
                <a:cs typeface="Times New Roman"/>
              </a:rPr>
              <a:t>L</a:t>
            </a:r>
            <a:r>
              <a:rPr lang="en-US" sz="2400" spc="150" baseline="-20833" dirty="0">
                <a:latin typeface="Times New Roman"/>
                <a:cs typeface="Times New Roman"/>
              </a:rPr>
              <a:t>2</a:t>
            </a:r>
            <a:r>
              <a:rPr lang="en-US" sz="2400" spc="397" baseline="-20833" dirty="0">
                <a:latin typeface="Times New Roman"/>
                <a:cs typeface="Times New Roman"/>
              </a:rPr>
              <a:t> </a:t>
            </a:r>
            <a:r>
              <a:rPr lang="en-US" sz="2400" spc="155" dirty="0">
                <a:latin typeface="Times New Roman"/>
                <a:cs typeface="Times New Roman"/>
              </a:rPr>
              <a:t>regularization</a:t>
            </a:r>
            <a:endParaRPr lang="en-US"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B28A57-D624-FB97-5903-030FB1FC3382}"/>
                  </a:ext>
                </a:extLst>
              </p14:cNvPr>
              <p14:cNvContentPartPr/>
              <p14:nvPr/>
            </p14:nvContentPartPr>
            <p14:xfrm>
              <a:off x="4191120" y="2368080"/>
              <a:ext cx="4413600" cy="3931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B28A57-D624-FB97-5903-030FB1FC33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1760" y="2358720"/>
                <a:ext cx="4432320" cy="39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600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Regularization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B38EE-18E0-DB50-90BC-0CC411794CA5}"/>
                  </a:ext>
                </a:extLst>
              </p:cNvPr>
              <p:cNvSpPr txBox="1"/>
              <p:nvPr/>
            </p:nvSpPr>
            <p:spPr>
              <a:xfrm>
                <a:off x="2057400" y="1905000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B38EE-18E0-DB50-90BC-0CC411794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905000"/>
                <a:ext cx="4572000" cy="848566"/>
              </a:xfrm>
              <a:prstGeom prst="rect">
                <a:avLst/>
              </a:prstGeom>
              <a:blipFill>
                <a:blip r:embed="rId2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8228C-E88D-27BE-484F-FFE161E9DABC}"/>
                  </a:ext>
                </a:extLst>
              </p:cNvPr>
              <p:cNvSpPr txBox="1"/>
              <p:nvPr/>
            </p:nvSpPr>
            <p:spPr>
              <a:xfrm>
                <a:off x="2286000" y="3448126"/>
                <a:ext cx="4572000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lang="en-US" i="1" spc="145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𝑗</m:t>
                          </m:r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8228C-E88D-27BE-484F-FFE161E9D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448126"/>
                <a:ext cx="4572000" cy="879856"/>
              </a:xfrm>
              <a:prstGeom prst="rect">
                <a:avLst/>
              </a:prstGeom>
              <a:blipFill>
                <a:blip r:embed="rId3"/>
                <a:stretch>
                  <a:fillRect t="-95714" r="-1389" b="-1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B06B450-278C-86B3-83FB-DBD34F530D61}"/>
              </a:ext>
            </a:extLst>
          </p:cNvPr>
          <p:cNvSpPr txBox="1"/>
          <p:nvPr/>
        </p:nvSpPr>
        <p:spPr>
          <a:xfrm>
            <a:off x="565757" y="288493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lang="en-US" sz="2400" spc="100" dirty="0">
                <a:latin typeface="Times New Roman"/>
                <a:cs typeface="Times New Roman"/>
              </a:rPr>
              <a:t>L</a:t>
            </a:r>
            <a:r>
              <a:rPr lang="en-US" sz="2400" spc="150" baseline="-20833" dirty="0">
                <a:latin typeface="Times New Roman"/>
                <a:cs typeface="Times New Roman"/>
              </a:rPr>
              <a:t>2</a:t>
            </a:r>
            <a:r>
              <a:rPr lang="en-US" sz="2400" spc="397" baseline="-20833" dirty="0">
                <a:latin typeface="Times New Roman"/>
                <a:cs typeface="Times New Roman"/>
              </a:rPr>
              <a:t> </a:t>
            </a:r>
            <a:r>
              <a:rPr lang="en-US" sz="2400" spc="155" dirty="0">
                <a:latin typeface="Times New Roman"/>
                <a:cs typeface="Times New Roman"/>
              </a:rPr>
              <a:t>regularization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C250E-4B5E-C78B-7827-CE6B35FF8BD2}"/>
              </a:ext>
            </a:extLst>
          </p:cNvPr>
          <p:cNvSpPr txBox="1"/>
          <p:nvPr/>
        </p:nvSpPr>
        <p:spPr>
          <a:xfrm>
            <a:off x="565757" y="450549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lang="en-US" sz="2400" spc="100" dirty="0">
                <a:latin typeface="Times New Roman"/>
                <a:cs typeface="Times New Roman"/>
              </a:rPr>
              <a:t>L</a:t>
            </a:r>
            <a:r>
              <a:rPr lang="en-US" sz="2400" spc="150" baseline="-20833" dirty="0">
                <a:latin typeface="Times New Roman"/>
                <a:cs typeface="Times New Roman"/>
              </a:rPr>
              <a:t>1</a:t>
            </a:r>
            <a:r>
              <a:rPr lang="en-US" sz="2400" spc="397" baseline="-20833" dirty="0">
                <a:latin typeface="Times New Roman"/>
                <a:cs typeface="Times New Roman"/>
              </a:rPr>
              <a:t> </a:t>
            </a:r>
            <a:r>
              <a:rPr lang="en-US" sz="2400" spc="155" dirty="0">
                <a:latin typeface="Times New Roman"/>
                <a:cs typeface="Times New Roman"/>
              </a:rPr>
              <a:t>regularization</a:t>
            </a:r>
            <a:endParaRPr lang="en-US"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F903D-58A1-5D10-A6B0-CDD761FA141F}"/>
                  </a:ext>
                </a:extLst>
              </p:cNvPr>
              <p:cNvSpPr txBox="1"/>
              <p:nvPr/>
            </p:nvSpPr>
            <p:spPr>
              <a:xfrm>
                <a:off x="2256183" y="5181297"/>
                <a:ext cx="4953000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lang="en-US" i="1" spc="145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𝑗</m:t>
                          </m:r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𝑚</m:t>
                          </m:r>
                        </m:sup>
                        <m:e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F903D-58A1-5D10-A6B0-CDD761FA1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183" y="5181297"/>
                <a:ext cx="4953000" cy="879856"/>
              </a:xfrm>
              <a:prstGeom prst="rect">
                <a:avLst/>
              </a:prstGeom>
              <a:blipFill>
                <a:blip r:embed="rId4"/>
                <a:stretch>
                  <a:fillRect t="-97143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F3D065-C85A-368B-1B9C-C217DFA24859}"/>
                  </a:ext>
                </a:extLst>
              </p14:cNvPr>
              <p14:cNvContentPartPr/>
              <p14:nvPr/>
            </p14:nvContentPartPr>
            <p14:xfrm>
              <a:off x="5442120" y="1320840"/>
              <a:ext cx="3701880" cy="3937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F3D065-C85A-368B-1B9C-C217DFA248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760" y="1311480"/>
                <a:ext cx="3720600" cy="39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008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2D case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68690-6925-257B-E01D-8C51F471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95" y="1874607"/>
            <a:ext cx="4724400" cy="8840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33CECA-B56E-8831-CFB7-CBE73A732F77}"/>
                  </a:ext>
                </a:extLst>
              </p14:cNvPr>
              <p14:cNvContentPartPr/>
              <p14:nvPr/>
            </p14:nvContentPartPr>
            <p14:xfrm>
              <a:off x="4381560" y="2349360"/>
              <a:ext cx="1352880" cy="228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33CECA-B56E-8831-CFB7-CBE73A732F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2200" y="2340000"/>
                <a:ext cx="137160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429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Regularization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B38EE-18E0-DB50-90BC-0CC411794CA5}"/>
                  </a:ext>
                </a:extLst>
              </p:cNvPr>
              <p:cNvSpPr txBox="1"/>
              <p:nvPr/>
            </p:nvSpPr>
            <p:spPr>
              <a:xfrm>
                <a:off x="2446683" y="1348809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B38EE-18E0-DB50-90BC-0CC411794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83" y="1348809"/>
                <a:ext cx="4572000" cy="848566"/>
              </a:xfrm>
              <a:prstGeom prst="rect">
                <a:avLst/>
              </a:prstGeom>
              <a:blipFill>
                <a:blip r:embed="rId2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8228C-E88D-27BE-484F-FFE161E9DABC}"/>
                  </a:ext>
                </a:extLst>
              </p:cNvPr>
              <p:cNvSpPr txBox="1"/>
              <p:nvPr/>
            </p:nvSpPr>
            <p:spPr>
              <a:xfrm>
                <a:off x="2282687" y="2625222"/>
                <a:ext cx="4572000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lang="en-US" i="1" spc="145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𝑗</m:t>
                          </m:r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8228C-E88D-27BE-484F-FFE161E9D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87" y="2625222"/>
                <a:ext cx="4572000" cy="879856"/>
              </a:xfrm>
              <a:prstGeom prst="rect">
                <a:avLst/>
              </a:prstGeom>
              <a:blipFill>
                <a:blip r:embed="rId3"/>
                <a:stretch>
                  <a:fillRect t="-95714" r="-1385" b="-1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B06B450-278C-86B3-83FB-DBD34F530D61}"/>
              </a:ext>
            </a:extLst>
          </p:cNvPr>
          <p:cNvSpPr txBox="1"/>
          <p:nvPr/>
        </p:nvSpPr>
        <p:spPr>
          <a:xfrm>
            <a:off x="565757" y="212167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lang="en-US" sz="2400" spc="100" dirty="0">
                <a:latin typeface="Times New Roman"/>
                <a:cs typeface="Times New Roman"/>
              </a:rPr>
              <a:t>L</a:t>
            </a:r>
            <a:r>
              <a:rPr lang="en-US" sz="2400" spc="150" baseline="-20833" dirty="0">
                <a:latin typeface="Times New Roman"/>
                <a:cs typeface="Times New Roman"/>
              </a:rPr>
              <a:t>2</a:t>
            </a:r>
            <a:r>
              <a:rPr lang="en-US" sz="2400" spc="397" baseline="-20833" dirty="0">
                <a:latin typeface="Times New Roman"/>
                <a:cs typeface="Times New Roman"/>
              </a:rPr>
              <a:t> </a:t>
            </a:r>
            <a:r>
              <a:rPr lang="en-US" sz="2400" spc="155" dirty="0">
                <a:latin typeface="Times New Roman"/>
                <a:cs typeface="Times New Roman"/>
              </a:rPr>
              <a:t>regularization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C250E-4B5E-C78B-7827-CE6B35FF8BD2}"/>
              </a:ext>
            </a:extLst>
          </p:cNvPr>
          <p:cNvSpPr txBox="1"/>
          <p:nvPr/>
        </p:nvSpPr>
        <p:spPr>
          <a:xfrm>
            <a:off x="565757" y="36680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lang="en-US" sz="2400" spc="100" dirty="0">
                <a:latin typeface="Times New Roman"/>
                <a:cs typeface="Times New Roman"/>
              </a:rPr>
              <a:t>L</a:t>
            </a:r>
            <a:r>
              <a:rPr lang="en-US" sz="2400" spc="150" baseline="-20833" dirty="0">
                <a:latin typeface="Times New Roman"/>
                <a:cs typeface="Times New Roman"/>
              </a:rPr>
              <a:t>1</a:t>
            </a:r>
            <a:r>
              <a:rPr lang="en-US" sz="2400" spc="397" baseline="-20833" dirty="0">
                <a:latin typeface="Times New Roman"/>
                <a:cs typeface="Times New Roman"/>
              </a:rPr>
              <a:t> </a:t>
            </a:r>
            <a:r>
              <a:rPr lang="en-US" sz="2400" spc="155" dirty="0">
                <a:latin typeface="Times New Roman"/>
                <a:cs typeface="Times New Roman"/>
              </a:rPr>
              <a:t>regularization</a:t>
            </a:r>
            <a:endParaRPr lang="en-US"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F903D-58A1-5D10-A6B0-CDD761FA141F}"/>
                  </a:ext>
                </a:extLst>
              </p:cNvPr>
              <p:cNvSpPr txBox="1"/>
              <p:nvPr/>
            </p:nvSpPr>
            <p:spPr>
              <a:xfrm>
                <a:off x="2092187" y="4129717"/>
                <a:ext cx="4953000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lang="en-US" i="1" spc="145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𝑗</m:t>
                          </m:r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𝑚</m:t>
                          </m:r>
                        </m:sup>
                        <m:e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F903D-58A1-5D10-A6B0-CDD761FA1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87" y="4129717"/>
                <a:ext cx="4953000" cy="879856"/>
              </a:xfrm>
              <a:prstGeom prst="rect">
                <a:avLst/>
              </a:prstGeom>
              <a:blipFill>
                <a:blip r:embed="rId4"/>
                <a:stretch>
                  <a:fillRect t="-94366" b="-14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0BD30C-4637-2829-B0D3-677DDE296F7B}"/>
              </a:ext>
            </a:extLst>
          </p:cNvPr>
          <p:cNvSpPr txBox="1"/>
          <p:nvPr/>
        </p:nvSpPr>
        <p:spPr>
          <a:xfrm>
            <a:off x="535940" y="502884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lang="en-US" sz="2400" spc="100" dirty="0" err="1">
                <a:latin typeface="Times New Roman"/>
                <a:cs typeface="Times New Roman"/>
              </a:rPr>
              <a:t>ElasticNet</a:t>
            </a:r>
            <a:endParaRPr lang="en-US"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AB165-5F85-2AB8-00A4-00259D90A4E4}"/>
                  </a:ext>
                </a:extLst>
              </p:cNvPr>
              <p:cNvSpPr txBox="1"/>
              <p:nvPr/>
            </p:nvSpPr>
            <p:spPr>
              <a:xfrm>
                <a:off x="1490959" y="5589333"/>
                <a:ext cx="6483448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𝑗</m:t>
                          </m:r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14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pc="145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14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AB165-5F85-2AB8-00A4-00259D90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59" y="5589333"/>
                <a:ext cx="6483448" cy="879856"/>
              </a:xfrm>
              <a:prstGeom prst="rect">
                <a:avLst/>
              </a:prstGeom>
              <a:blipFill>
                <a:blip r:embed="rId5"/>
                <a:stretch>
                  <a:fillRect t="-97143" b="-1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47900A-4142-AE30-76A0-CF44835EB956}"/>
                  </a:ext>
                </a:extLst>
              </p14:cNvPr>
              <p14:cNvContentPartPr/>
              <p14:nvPr/>
            </p14:nvContentPartPr>
            <p14:xfrm>
              <a:off x="3060720" y="1771560"/>
              <a:ext cx="5207400" cy="2699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47900A-4142-AE30-76A0-CF44835EB9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1360" y="1762200"/>
                <a:ext cx="5226120" cy="27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9051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6868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Ridge Regression for Credit dataset</a:t>
            </a:r>
            <a:endParaRPr cap="small" spc="9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28E0F0-6A67-0AE5-ACD2-F4772C28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47287"/>
            <a:ext cx="7772400" cy="2963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586E06-E67C-3053-7153-AD90F095AA93}"/>
                  </a:ext>
                </a:extLst>
              </p:cNvPr>
              <p:cNvSpPr txBox="1"/>
              <p:nvPr/>
            </p:nvSpPr>
            <p:spPr>
              <a:xfrm>
                <a:off x="6172200" y="497460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nor/>
                          </m:rPr>
                          <a:rPr lang="en-US" sz="1600" dirty="0" err="1"/>
                          <m:t>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nor/>
                          </m:rPr>
                          <a:rPr lang="en-US" sz="1600" dirty="0" err="1"/>
                          <m:t>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 err="1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586E06-E67C-3053-7153-AD90F095A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97460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l="-36986" t="-6849" r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855F19-AE33-D570-B1F9-3E668322ADC5}"/>
                  </a:ext>
                </a:extLst>
              </p:cNvPr>
              <p:cNvSpPr txBox="1"/>
              <p:nvPr/>
            </p:nvSpPr>
            <p:spPr>
              <a:xfrm>
                <a:off x="2514601" y="502684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600" dirty="0" err="1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855F19-AE33-D570-B1F9-3E668322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1" y="5026847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9E1E7E-6053-61D8-1FC7-ACABE9D906C4}"/>
                  </a:ext>
                </a:extLst>
              </p14:cNvPr>
              <p14:cNvContentPartPr/>
              <p14:nvPr/>
            </p14:nvContentPartPr>
            <p14:xfrm>
              <a:off x="3301560" y="3670200"/>
              <a:ext cx="2712240" cy="801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9E1E7E-6053-61D8-1FC7-ACABE9D906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2200" y="3660840"/>
                <a:ext cx="2730960" cy="8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330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6868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Lasso Regression for Credit dataset</a:t>
            </a:r>
            <a:endParaRPr cap="small" spc="9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586E06-E67C-3053-7153-AD90F095AA93}"/>
                  </a:ext>
                </a:extLst>
              </p:cNvPr>
              <p:cNvSpPr txBox="1"/>
              <p:nvPr/>
            </p:nvSpPr>
            <p:spPr>
              <a:xfrm>
                <a:off x="6172200" y="497460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nor/>
                          </m:rPr>
                          <a:rPr lang="en-US" sz="1600" dirty="0" err="1"/>
                          <m:t>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nor/>
                          </m:rPr>
                          <a:rPr lang="en-US" sz="1600" dirty="0" err="1"/>
                          <m:t>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 err="1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586E06-E67C-3053-7153-AD90F095A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974601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36986" t="-6849" r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855F19-AE33-D570-B1F9-3E668322ADC5}"/>
                  </a:ext>
                </a:extLst>
              </p:cNvPr>
              <p:cNvSpPr txBox="1"/>
              <p:nvPr/>
            </p:nvSpPr>
            <p:spPr>
              <a:xfrm>
                <a:off x="2514601" y="5026847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600" dirty="0" err="1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855F19-AE33-D570-B1F9-3E668322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1" y="5026847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E170104-9263-846A-3B48-95145E4D8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14607"/>
            <a:ext cx="7772400" cy="30287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6C988A-05E5-4DA6-7838-3CEB064B1566}"/>
                  </a:ext>
                </a:extLst>
              </p14:cNvPr>
              <p14:cNvContentPartPr/>
              <p14:nvPr/>
            </p14:nvContentPartPr>
            <p14:xfrm>
              <a:off x="3181320" y="3428640"/>
              <a:ext cx="5201640" cy="1001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6C988A-05E5-4DA6-7838-3CEB064B15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1960" y="3419280"/>
                <a:ext cx="5220360" cy="10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757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0"/>
            <a:ext cx="7467600" cy="1676400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875599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Metrics</a:t>
            </a:r>
            <a:endParaRPr cap="small" spc="9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C4A26-B237-9671-A1C1-0E8868B56B00}"/>
              </a:ext>
            </a:extLst>
          </p:cNvPr>
          <p:cNvSpPr txBox="1"/>
          <p:nvPr/>
        </p:nvSpPr>
        <p:spPr>
          <a:xfrm>
            <a:off x="530078" y="1600200"/>
            <a:ext cx="754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https://scikit-learn.org/stable/modules/model_evaluation.html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80B-9108-959A-7091-A3D6C01E0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245554"/>
            <a:ext cx="7772400" cy="40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8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Metrics</a:t>
            </a:r>
            <a:endParaRPr cap="small" spc="9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C4A26-B237-9671-A1C1-0E8868B56B00}"/>
              </a:ext>
            </a:extLst>
          </p:cNvPr>
          <p:cNvSpPr txBox="1"/>
          <p:nvPr/>
        </p:nvSpPr>
        <p:spPr>
          <a:xfrm>
            <a:off x="530078" y="1600200"/>
            <a:ext cx="8156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https://docs.scipy.org/doc/scipy/reference/generated/scipy.stats.pearsonr.html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28032-5513-C545-8602-440C7F2CB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29" y="2592794"/>
            <a:ext cx="6248400" cy="118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B839B-5B84-855D-BB08-040F13CF25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535"/>
          <a:stretch/>
        </p:blipFill>
        <p:spPr>
          <a:xfrm>
            <a:off x="516010" y="4552810"/>
            <a:ext cx="6331829" cy="12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27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362200"/>
            <a:ext cx="7467600" cy="1676400"/>
          </a:xfrm>
        </p:spPr>
        <p:txBody>
          <a:bodyPr/>
          <a:lstStyle/>
          <a:p>
            <a:r>
              <a:rPr lang="en-US" dirty="0"/>
              <a:t>Error estimation.</a:t>
            </a:r>
            <a:br>
              <a:rPr lang="en-US" dirty="0"/>
            </a:br>
            <a:r>
              <a:rPr lang="en-US" dirty="0"/>
              <a:t>Practical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707405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0" dirty="0"/>
              <a:t>Splitting</a:t>
            </a:r>
            <a:r>
              <a:rPr cap="small" spc="240" dirty="0"/>
              <a:t> </a:t>
            </a:r>
            <a:r>
              <a:rPr cap="small" spc="210" dirty="0"/>
              <a:t>the</a:t>
            </a:r>
            <a:r>
              <a:rPr cap="small" spc="245" dirty="0"/>
              <a:t> </a:t>
            </a:r>
            <a:r>
              <a:rPr cap="small" spc="60" dirty="0"/>
              <a:t>dataset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4281170" cy="15709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AutoNum type="arabicPeriod"/>
              <a:tabLst>
                <a:tab pos="469900" algn="l"/>
              </a:tabLst>
            </a:pPr>
            <a:r>
              <a:rPr sz="2400" spc="160" dirty="0">
                <a:latin typeface="Times New Roman"/>
                <a:cs typeface="Times New Roman"/>
              </a:rPr>
              <a:t>Train-</a:t>
            </a:r>
            <a:r>
              <a:rPr sz="2400" spc="204" dirty="0">
                <a:latin typeface="Times New Roman"/>
                <a:cs typeface="Times New Roman"/>
              </a:rPr>
              <a:t>test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splits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AutoNum type="arabicPeriod"/>
              <a:tabLst>
                <a:tab pos="469900" algn="l"/>
              </a:tabLst>
            </a:pPr>
            <a:r>
              <a:rPr sz="2400" spc="160" dirty="0">
                <a:latin typeface="Times New Roman"/>
                <a:cs typeface="Times New Roman"/>
              </a:rPr>
              <a:t>Train-</a:t>
            </a:r>
            <a:r>
              <a:rPr sz="2400" spc="140" dirty="0">
                <a:latin typeface="Times New Roman"/>
                <a:cs typeface="Times New Roman"/>
              </a:rPr>
              <a:t>validation-</a:t>
            </a:r>
            <a:r>
              <a:rPr sz="2400" spc="204" dirty="0">
                <a:latin typeface="Times New Roman"/>
                <a:cs typeface="Times New Roman"/>
              </a:rPr>
              <a:t>test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splits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AutoNum type="arabicPeriod"/>
              <a:tabLst>
                <a:tab pos="469900" algn="l"/>
              </a:tabLst>
            </a:pPr>
            <a:r>
              <a:rPr sz="2400" spc="114" dirty="0">
                <a:latin typeface="Times New Roman"/>
                <a:cs typeface="Times New Roman"/>
              </a:rPr>
              <a:t>Cross-</a:t>
            </a:r>
            <a:r>
              <a:rPr sz="2400" spc="145" dirty="0">
                <a:latin typeface="Times New Roman"/>
                <a:cs typeface="Times New Roman"/>
              </a:rPr>
              <a:t>validation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6853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Train-</a:t>
            </a:r>
            <a:r>
              <a:rPr cap="small" spc="175" dirty="0"/>
              <a:t>Test</a:t>
            </a:r>
            <a:r>
              <a:rPr cap="small" spc="270" dirty="0"/>
              <a:t> </a:t>
            </a:r>
            <a:r>
              <a:rPr cap="small" spc="100" dirty="0"/>
              <a:t>Split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028180" cy="483044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Randomly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split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two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disjoint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sets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typical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approach: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lang="en-US" sz="2400" spc="75" dirty="0">
                <a:latin typeface="Times New Roman"/>
                <a:cs typeface="Times New Roman"/>
              </a:rPr>
              <a:t>2/3</a:t>
            </a:r>
            <a:r>
              <a:rPr sz="2400" spc="80" dirty="0">
                <a:latin typeface="Times New Roman"/>
                <a:cs typeface="Times New Roman"/>
              </a:rPr>
              <a:t> for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train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lang="en-US" sz="2400" spc="75" dirty="0">
                <a:latin typeface="Times New Roman"/>
                <a:cs typeface="Times New Roman"/>
              </a:rPr>
              <a:t>1/3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for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test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Train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model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training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evaluate</a:t>
            </a:r>
            <a:endParaRPr sz="24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80"/>
              </a:spcBef>
            </a:pPr>
            <a:r>
              <a:rPr sz="2400" spc="170" dirty="0">
                <a:latin typeface="Times New Roman"/>
                <a:cs typeface="Times New Roman"/>
              </a:rPr>
              <a:t>it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test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Use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your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favorite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performance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metric</a:t>
            </a:r>
            <a:endParaRPr sz="2100" dirty="0">
              <a:latin typeface="Times New Roman"/>
              <a:cs typeface="Times New Roman"/>
            </a:endParaRPr>
          </a:p>
          <a:p>
            <a:pPr marL="286385" marR="955675" indent="-274320">
              <a:lnSpc>
                <a:spcPct val="120000"/>
              </a:lnSpc>
              <a:spcBef>
                <a:spcPts val="55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Report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performance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as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expected </a:t>
            </a:r>
            <a:r>
              <a:rPr sz="2400" spc="155" dirty="0">
                <a:latin typeface="Times New Roman"/>
                <a:cs typeface="Times New Roman"/>
              </a:rPr>
              <a:t>performance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unseen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5" dirty="0">
                <a:latin typeface="Times New Roman"/>
                <a:cs typeface="Times New Roman"/>
              </a:rPr>
              <a:t>Caveats: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60" dirty="0">
                <a:latin typeface="Times New Roman"/>
                <a:cs typeface="Times New Roman"/>
              </a:rPr>
              <a:t>You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need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large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0" dirty="0">
                <a:latin typeface="Times New Roman"/>
                <a:cs typeface="Times New Roman"/>
              </a:rPr>
              <a:t>dataset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70" dirty="0">
                <a:latin typeface="Times New Roman"/>
                <a:cs typeface="Times New Roman"/>
              </a:rPr>
              <a:t>this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work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60" dirty="0">
                <a:latin typeface="Times New Roman"/>
                <a:cs typeface="Times New Roman"/>
              </a:rPr>
              <a:t>You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cannot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tune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your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parameters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on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75" dirty="0">
                <a:latin typeface="Times New Roman"/>
                <a:cs typeface="Times New Roman"/>
              </a:rPr>
              <a:t>test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80" dirty="0">
                <a:latin typeface="Times New Roman"/>
                <a:cs typeface="Times New Roman"/>
              </a:rPr>
              <a:t>data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22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7BC05E-6D62-7C9B-E655-BDCF1F02D096}"/>
                  </a:ext>
                </a:extLst>
              </p14:cNvPr>
              <p14:cNvContentPartPr/>
              <p14:nvPr/>
            </p14:nvContentPartPr>
            <p14:xfrm>
              <a:off x="6521400" y="3200400"/>
              <a:ext cx="552960" cy="609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7BC05E-6D62-7C9B-E655-BDCF1F02D0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2040" y="3191040"/>
                <a:ext cx="571680" cy="6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625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Train-</a:t>
            </a:r>
            <a:r>
              <a:rPr cap="small" spc="90" dirty="0"/>
              <a:t>Validation-</a:t>
            </a:r>
            <a:r>
              <a:rPr cap="small" spc="175" dirty="0"/>
              <a:t>Test</a:t>
            </a:r>
            <a:r>
              <a:rPr cap="small" spc="305" dirty="0"/>
              <a:t> </a:t>
            </a:r>
            <a:r>
              <a:rPr cap="small" spc="110" dirty="0"/>
              <a:t>Split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7710" y="1157007"/>
            <a:ext cx="7808721" cy="54688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5" dirty="0">
                <a:latin typeface="Times New Roman"/>
                <a:cs typeface="Times New Roman"/>
              </a:rPr>
              <a:t>Split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three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disjoint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sets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Train,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validation,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test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Train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model(s)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training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Evaluate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model(s)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validation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  <a:p>
            <a:pPr marL="286385" marR="739140" indent="-274320">
              <a:lnSpc>
                <a:spcPct val="1201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5" dirty="0">
                <a:latin typeface="Times New Roman"/>
                <a:cs typeface="Times New Roman"/>
              </a:rPr>
              <a:t>Pick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model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performs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best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</a:t>
            </a:r>
            <a:r>
              <a:rPr sz="2400" spc="150" dirty="0">
                <a:latin typeface="Times New Roman"/>
                <a:cs typeface="Times New Roman"/>
              </a:rPr>
              <a:t>validation</a:t>
            </a:r>
            <a:r>
              <a:rPr lang="en-US" sz="2400" spc="9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Test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model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test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data,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report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its</a:t>
            </a:r>
            <a:r>
              <a:rPr lang="en-US" sz="2400" spc="14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performance</a:t>
            </a:r>
            <a:r>
              <a:rPr lang="en-US" sz="2400" spc="150" dirty="0">
                <a:latin typeface="Times New Roman"/>
                <a:cs typeface="Times New Roman"/>
              </a:rPr>
              <a:t>. </a:t>
            </a: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Typical split is 60% train, 20% validation, 20% test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5" dirty="0">
                <a:latin typeface="Times New Roman"/>
                <a:cs typeface="Times New Roman"/>
              </a:rPr>
              <a:t>Caveat: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60" dirty="0">
                <a:latin typeface="Times New Roman"/>
                <a:cs typeface="Times New Roman"/>
              </a:rPr>
              <a:t>You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need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really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Times New Roman"/>
                <a:cs typeface="Times New Roman"/>
              </a:rPr>
              <a:t>big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dataset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 </a:t>
            </a:r>
            <a:r>
              <a:rPr sz="2100" spc="170" dirty="0">
                <a:latin typeface="Times New Roman"/>
                <a:cs typeface="Times New Roman"/>
              </a:rPr>
              <a:t>this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work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797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2D case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68690-6925-257B-E01D-8C51F471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95" y="1874607"/>
            <a:ext cx="4724400" cy="884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19CBD8-3981-8157-979E-6DD15EC2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2667420"/>
            <a:ext cx="4838700" cy="8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93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Cross-</a:t>
            </a:r>
            <a:r>
              <a:rPr cap="small" spc="60" dirty="0"/>
              <a:t>Validation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6974205" cy="14947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5" dirty="0">
                <a:latin typeface="Times New Roman"/>
                <a:cs typeface="Times New Roman"/>
              </a:rPr>
              <a:t>Split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disjoint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sets</a:t>
            </a:r>
            <a:endParaRPr sz="2400" dirty="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0" dirty="0">
                <a:latin typeface="Times New Roman"/>
                <a:cs typeface="Times New Roman"/>
              </a:rPr>
              <a:t>Each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time,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one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set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test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set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rest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training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set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1520067" y="424852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9C828E-25C2-57CE-7024-D6D27A112E9C}"/>
              </a:ext>
            </a:extLst>
          </p:cNvPr>
          <p:cNvSpPr/>
          <p:nvPr/>
        </p:nvSpPr>
        <p:spPr bwMode="auto">
          <a:xfrm>
            <a:off x="832440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B4AFCD-2FCE-E1F9-77D1-0A8647567E5F}"/>
              </a:ext>
            </a:extLst>
          </p:cNvPr>
          <p:cNvSpPr/>
          <p:nvPr/>
        </p:nvSpPr>
        <p:spPr bwMode="auto">
          <a:xfrm>
            <a:off x="1567165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A7AC35-D578-47DD-5765-24040064E7A4}"/>
              </a:ext>
            </a:extLst>
          </p:cNvPr>
          <p:cNvSpPr/>
          <p:nvPr/>
        </p:nvSpPr>
        <p:spPr bwMode="auto">
          <a:xfrm>
            <a:off x="2279892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5DB612-E6D4-2A08-E249-66D743AE2BFC}"/>
              </a:ext>
            </a:extLst>
          </p:cNvPr>
          <p:cNvSpPr/>
          <p:nvPr/>
        </p:nvSpPr>
        <p:spPr bwMode="auto">
          <a:xfrm>
            <a:off x="3014617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100177-72D7-8826-B008-E595527B3509}"/>
              </a:ext>
            </a:extLst>
          </p:cNvPr>
          <p:cNvSpPr/>
          <p:nvPr/>
        </p:nvSpPr>
        <p:spPr bwMode="auto">
          <a:xfrm>
            <a:off x="3752390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AAA6A6-B4A2-0057-7482-538F4C29A85F}"/>
              </a:ext>
            </a:extLst>
          </p:cNvPr>
          <p:cNvSpPr/>
          <p:nvPr/>
        </p:nvSpPr>
        <p:spPr bwMode="auto">
          <a:xfrm>
            <a:off x="4487115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F2E8F-1A25-37D3-A29D-1E128868B0C0}"/>
              </a:ext>
            </a:extLst>
          </p:cNvPr>
          <p:cNvSpPr/>
          <p:nvPr/>
        </p:nvSpPr>
        <p:spPr bwMode="auto">
          <a:xfrm>
            <a:off x="5208875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45C1EC-2DAF-BCC5-B2D3-3BB4D78503E4}"/>
              </a:ext>
            </a:extLst>
          </p:cNvPr>
          <p:cNvSpPr/>
          <p:nvPr/>
        </p:nvSpPr>
        <p:spPr bwMode="auto">
          <a:xfrm>
            <a:off x="5943600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47D39A-60E1-33FD-AAE2-0978FC153894}"/>
              </a:ext>
            </a:extLst>
          </p:cNvPr>
          <p:cNvSpPr/>
          <p:nvPr/>
        </p:nvSpPr>
        <p:spPr bwMode="auto">
          <a:xfrm>
            <a:off x="6665360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A8F97C-4250-7730-CD71-6BDEE748DFEE}"/>
              </a:ext>
            </a:extLst>
          </p:cNvPr>
          <p:cNvSpPr/>
          <p:nvPr/>
        </p:nvSpPr>
        <p:spPr bwMode="auto">
          <a:xfrm>
            <a:off x="7400085" y="4465068"/>
            <a:ext cx="734725" cy="523933"/>
          </a:xfrm>
          <a:prstGeom prst="rect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D6113CD8-5ED1-8A6D-F9FA-E4DFD6E1851A}"/>
              </a:ext>
            </a:extLst>
          </p:cNvPr>
          <p:cNvSpPr/>
          <p:nvPr/>
        </p:nvSpPr>
        <p:spPr>
          <a:xfrm rot="5400000">
            <a:off x="3861619" y="926602"/>
            <a:ext cx="533400" cy="65435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3B323529-D9A3-947D-756B-0BE465B669CE}"/>
              </a:ext>
            </a:extLst>
          </p:cNvPr>
          <p:cNvSpPr/>
          <p:nvPr/>
        </p:nvSpPr>
        <p:spPr>
          <a:xfrm rot="16200000">
            <a:off x="7592772" y="4807074"/>
            <a:ext cx="350646" cy="733434"/>
          </a:xfrm>
          <a:prstGeom prst="leftBrace">
            <a:avLst>
              <a:gd name="adj1" fmla="val 8333"/>
              <a:gd name="adj2" fmla="val 521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77C56C-C6BE-A852-0FBE-653FF53424B4}"/>
              </a:ext>
            </a:extLst>
          </p:cNvPr>
          <p:cNvSpPr txBox="1"/>
          <p:nvPr/>
        </p:nvSpPr>
        <p:spPr>
          <a:xfrm>
            <a:off x="3749342" y="3505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Training 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ECC7CB-0F7E-661B-3080-2CEB30F9DE11}"/>
              </a:ext>
            </a:extLst>
          </p:cNvPr>
          <p:cNvSpPr txBox="1"/>
          <p:nvPr/>
        </p:nvSpPr>
        <p:spPr>
          <a:xfrm>
            <a:off x="7310247" y="5349113"/>
            <a:ext cx="914400" cy="35064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Test Set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AF8BF8-8506-A3CC-B5C1-8F6623C69C34}"/>
                  </a:ext>
                </a:extLst>
              </p14:cNvPr>
              <p14:cNvContentPartPr/>
              <p14:nvPr/>
            </p14:nvContentPartPr>
            <p14:xfrm>
              <a:off x="5423040" y="438120"/>
              <a:ext cx="2940480" cy="921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AF8BF8-8506-A3CC-B5C1-8F6623C69C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3680" y="428760"/>
                <a:ext cx="2959200" cy="9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4835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Cross-</a:t>
            </a:r>
            <a:r>
              <a:rPr cap="small" spc="60" dirty="0"/>
              <a:t>Validation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6974205" cy="14947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5" dirty="0">
                <a:latin typeface="Times New Roman"/>
                <a:cs typeface="Times New Roman"/>
              </a:rPr>
              <a:t>Split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disjoint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sets</a:t>
            </a:r>
            <a:endParaRPr sz="2400" dirty="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0" dirty="0">
                <a:latin typeface="Times New Roman"/>
                <a:cs typeface="Times New Roman"/>
              </a:rPr>
              <a:t>Each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time,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one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set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test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set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rest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training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set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1520067" y="424852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9C828E-25C2-57CE-7024-D6D27A112E9C}"/>
              </a:ext>
            </a:extLst>
          </p:cNvPr>
          <p:cNvSpPr/>
          <p:nvPr/>
        </p:nvSpPr>
        <p:spPr bwMode="auto">
          <a:xfrm>
            <a:off x="832440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B4AFCD-2FCE-E1F9-77D1-0A8647567E5F}"/>
              </a:ext>
            </a:extLst>
          </p:cNvPr>
          <p:cNvSpPr/>
          <p:nvPr/>
        </p:nvSpPr>
        <p:spPr bwMode="auto">
          <a:xfrm>
            <a:off x="1567165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A7AC35-D578-47DD-5765-24040064E7A4}"/>
              </a:ext>
            </a:extLst>
          </p:cNvPr>
          <p:cNvSpPr/>
          <p:nvPr/>
        </p:nvSpPr>
        <p:spPr bwMode="auto">
          <a:xfrm>
            <a:off x="2279892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5DB612-E6D4-2A08-E249-66D743AE2BFC}"/>
              </a:ext>
            </a:extLst>
          </p:cNvPr>
          <p:cNvSpPr/>
          <p:nvPr/>
        </p:nvSpPr>
        <p:spPr bwMode="auto">
          <a:xfrm>
            <a:off x="3014617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100177-72D7-8826-B008-E595527B3509}"/>
              </a:ext>
            </a:extLst>
          </p:cNvPr>
          <p:cNvSpPr/>
          <p:nvPr/>
        </p:nvSpPr>
        <p:spPr bwMode="auto">
          <a:xfrm>
            <a:off x="3752390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AAA6A6-B4A2-0057-7482-538F4C29A85F}"/>
              </a:ext>
            </a:extLst>
          </p:cNvPr>
          <p:cNvSpPr/>
          <p:nvPr/>
        </p:nvSpPr>
        <p:spPr bwMode="auto">
          <a:xfrm>
            <a:off x="4487115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F2E8F-1A25-37D3-A29D-1E128868B0C0}"/>
              </a:ext>
            </a:extLst>
          </p:cNvPr>
          <p:cNvSpPr/>
          <p:nvPr/>
        </p:nvSpPr>
        <p:spPr bwMode="auto">
          <a:xfrm>
            <a:off x="5208875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45C1EC-2DAF-BCC5-B2D3-3BB4D78503E4}"/>
              </a:ext>
            </a:extLst>
          </p:cNvPr>
          <p:cNvSpPr/>
          <p:nvPr/>
        </p:nvSpPr>
        <p:spPr bwMode="auto">
          <a:xfrm>
            <a:off x="5943600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47D39A-60E1-33FD-AAE2-0978FC153894}"/>
              </a:ext>
            </a:extLst>
          </p:cNvPr>
          <p:cNvSpPr/>
          <p:nvPr/>
        </p:nvSpPr>
        <p:spPr bwMode="auto">
          <a:xfrm>
            <a:off x="6665360" y="4465068"/>
            <a:ext cx="734725" cy="523933"/>
          </a:xfrm>
          <a:prstGeom prst="rect">
            <a:avLst/>
          </a:prstGeom>
          <a:solidFill>
            <a:srgbClr val="FFC000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A8F97C-4250-7730-CD71-6BDEE748DFEE}"/>
              </a:ext>
            </a:extLst>
          </p:cNvPr>
          <p:cNvSpPr/>
          <p:nvPr/>
        </p:nvSpPr>
        <p:spPr bwMode="auto">
          <a:xfrm>
            <a:off x="7400085" y="4465068"/>
            <a:ext cx="734725" cy="523933"/>
          </a:xfrm>
          <a:prstGeom prst="rect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D6113CD8-5ED1-8A6D-F9FA-E4DFD6E1851A}"/>
              </a:ext>
            </a:extLst>
          </p:cNvPr>
          <p:cNvSpPr/>
          <p:nvPr/>
        </p:nvSpPr>
        <p:spPr>
          <a:xfrm rot="5400000">
            <a:off x="3861619" y="926602"/>
            <a:ext cx="533400" cy="65435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3B323529-D9A3-947D-756B-0BE465B669CE}"/>
              </a:ext>
            </a:extLst>
          </p:cNvPr>
          <p:cNvSpPr/>
          <p:nvPr/>
        </p:nvSpPr>
        <p:spPr>
          <a:xfrm rot="16200000">
            <a:off x="7592772" y="4807074"/>
            <a:ext cx="350646" cy="733434"/>
          </a:xfrm>
          <a:prstGeom prst="leftBrace">
            <a:avLst>
              <a:gd name="adj1" fmla="val 8333"/>
              <a:gd name="adj2" fmla="val 521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77C56C-C6BE-A852-0FBE-653FF53424B4}"/>
              </a:ext>
            </a:extLst>
          </p:cNvPr>
          <p:cNvSpPr txBox="1"/>
          <p:nvPr/>
        </p:nvSpPr>
        <p:spPr>
          <a:xfrm>
            <a:off x="3749342" y="3505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Training 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ECC7CB-0F7E-661B-3080-2CEB30F9DE11}"/>
              </a:ext>
            </a:extLst>
          </p:cNvPr>
          <p:cNvSpPr txBox="1"/>
          <p:nvPr/>
        </p:nvSpPr>
        <p:spPr>
          <a:xfrm>
            <a:off x="7310247" y="5349113"/>
            <a:ext cx="914400" cy="35064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9B053-CFD5-953A-58E2-7E006D22E69E}"/>
              </a:ext>
            </a:extLst>
          </p:cNvPr>
          <p:cNvSpPr txBox="1"/>
          <p:nvPr/>
        </p:nvSpPr>
        <p:spPr>
          <a:xfrm>
            <a:off x="5576237" y="55224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Validation Set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130ECE-4CB9-DF18-E82A-D9CBE4A0AB4D}"/>
              </a:ext>
            </a:extLst>
          </p:cNvPr>
          <p:cNvCxnSpPr/>
          <p:nvPr/>
        </p:nvCxnSpPr>
        <p:spPr>
          <a:xfrm flipV="1">
            <a:off x="6490637" y="4727034"/>
            <a:ext cx="542085" cy="62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434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Imbalanced Dataset</a:t>
            </a:r>
            <a:endParaRPr cap="small" spc="95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28055-0ACE-F7AC-3BF7-506E9EDBB672}"/>
              </a:ext>
            </a:extLst>
          </p:cNvPr>
          <p:cNvSpPr txBox="1"/>
          <p:nvPr/>
        </p:nvSpPr>
        <p:spPr>
          <a:xfrm>
            <a:off x="1886263" y="3065232"/>
            <a:ext cx="1586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Stratified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999C21-6640-E5E6-C4DE-1CC60407C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4" y="3504100"/>
            <a:ext cx="4821212" cy="21933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FE6E63-73D4-7523-BAD3-495C1B40C73B}"/>
              </a:ext>
            </a:extLst>
          </p:cNvPr>
          <p:cNvSpPr txBox="1"/>
          <p:nvPr/>
        </p:nvSpPr>
        <p:spPr>
          <a:xfrm>
            <a:off x="1810978" y="4737038"/>
            <a:ext cx="1586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Weighted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16C43-566D-78C7-6FBF-8EBCEDA1A681}"/>
              </a:ext>
            </a:extLst>
          </p:cNvPr>
          <p:cNvSpPr txBox="1"/>
          <p:nvPr/>
        </p:nvSpPr>
        <p:spPr>
          <a:xfrm>
            <a:off x="5681887" y="2641874"/>
            <a:ext cx="33678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Stratified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Follows class distribution in the dataset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Weighted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Increases importance of the drugs with smaller number of experiments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4B4F2E-E13B-91C8-4537-EC13A7F6E55A}"/>
              </a:ext>
            </a:extLst>
          </p:cNvPr>
          <p:cNvSpPr txBox="1"/>
          <p:nvPr/>
        </p:nvSpPr>
        <p:spPr>
          <a:xfrm>
            <a:off x="1141024" y="4006019"/>
            <a:ext cx="12104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E74B8-7195-5757-8BF1-825D2940A87F}"/>
              </a:ext>
            </a:extLst>
          </p:cNvPr>
          <p:cNvSpPr txBox="1"/>
          <p:nvPr/>
        </p:nvSpPr>
        <p:spPr>
          <a:xfrm>
            <a:off x="3552516" y="4006019"/>
            <a:ext cx="10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1EEF5A-EB3A-FE0D-8257-C305CF13BC08}"/>
              </a:ext>
            </a:extLst>
          </p:cNvPr>
          <p:cNvSpPr txBox="1"/>
          <p:nvPr/>
        </p:nvSpPr>
        <p:spPr>
          <a:xfrm>
            <a:off x="4638260" y="3989704"/>
            <a:ext cx="10182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6E4E2-88D0-2EB2-B501-2802172B6D05}"/>
              </a:ext>
            </a:extLst>
          </p:cNvPr>
          <p:cNvSpPr txBox="1"/>
          <p:nvPr/>
        </p:nvSpPr>
        <p:spPr>
          <a:xfrm>
            <a:off x="566760" y="5727575"/>
            <a:ext cx="114852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59B2D-49DE-D606-F0E0-12B95CE33675}"/>
              </a:ext>
            </a:extLst>
          </p:cNvPr>
          <p:cNvSpPr txBox="1"/>
          <p:nvPr/>
        </p:nvSpPr>
        <p:spPr>
          <a:xfrm>
            <a:off x="2318412" y="5727575"/>
            <a:ext cx="10236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1F7156-DF7F-B259-5558-F0CF6D11E5BF}"/>
              </a:ext>
            </a:extLst>
          </p:cNvPr>
          <p:cNvSpPr txBox="1"/>
          <p:nvPr/>
        </p:nvSpPr>
        <p:spPr>
          <a:xfrm>
            <a:off x="3751039" y="5727575"/>
            <a:ext cx="10182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Class 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465AA26-0388-E0DF-E1AD-EEA9B2CBE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649"/>
          <a:stretch/>
        </p:blipFill>
        <p:spPr>
          <a:xfrm>
            <a:off x="304800" y="1518830"/>
            <a:ext cx="8229600" cy="5779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60A57B-D8DC-5898-73A8-CB2D3885FB7E}"/>
              </a:ext>
            </a:extLst>
          </p:cNvPr>
          <p:cNvSpPr txBox="1"/>
          <p:nvPr/>
        </p:nvSpPr>
        <p:spPr>
          <a:xfrm>
            <a:off x="3976203" y="2030571"/>
            <a:ext cx="1586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E07F4C-2FF2-F0D8-187F-C832EC731549}"/>
                  </a:ext>
                </a:extLst>
              </p14:cNvPr>
              <p14:cNvContentPartPr/>
              <p14:nvPr/>
            </p14:nvContentPartPr>
            <p14:xfrm>
              <a:off x="50040" y="2470320"/>
              <a:ext cx="8383680" cy="438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E07F4C-2FF2-F0D8-187F-C832EC7315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80" y="2460960"/>
                <a:ext cx="8402400" cy="44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7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5" dirty="0"/>
              <a:t>Grouped </a:t>
            </a:r>
            <a:r>
              <a:rPr cap="small" spc="125" dirty="0"/>
              <a:t>Cross-</a:t>
            </a:r>
            <a:r>
              <a:rPr cap="small" spc="60" dirty="0"/>
              <a:t>Validation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8024" y="1227282"/>
            <a:ext cx="6974205" cy="182684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5" dirty="0">
                <a:latin typeface="Times New Roman"/>
                <a:cs typeface="Times New Roman"/>
              </a:rPr>
              <a:t>Split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lang="en-US" sz="2400" spc="215" dirty="0">
                <a:latin typeface="Times New Roman"/>
                <a:cs typeface="Times New Roman"/>
              </a:rPr>
              <a:t> folds based on 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lang="en-US" sz="2400" spc="130" dirty="0">
                <a:latin typeface="Times New Roman"/>
                <a:cs typeface="Times New Roman"/>
              </a:rPr>
              <a:t>group information</a:t>
            </a:r>
            <a:endParaRPr sz="2400" dirty="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90" dirty="0">
                <a:latin typeface="Times New Roman"/>
                <a:cs typeface="Times New Roman"/>
              </a:rPr>
              <a:t>No samples from the same group is present both in test and train sets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2070100" y="3378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5FE462-B342-3729-9A0F-74D61B294B99}"/>
              </a:ext>
            </a:extLst>
          </p:cNvPr>
          <p:cNvSpPr/>
          <p:nvPr/>
        </p:nvSpPr>
        <p:spPr bwMode="auto">
          <a:xfrm>
            <a:off x="3810000" y="3124200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0F7296-D97B-73CA-607E-29EDC6CEC72A}"/>
              </a:ext>
            </a:extLst>
          </p:cNvPr>
          <p:cNvSpPr/>
          <p:nvPr/>
        </p:nvSpPr>
        <p:spPr bwMode="auto">
          <a:xfrm>
            <a:off x="3810000" y="3498723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55B30-1605-5E9A-AE6C-240A75672635}"/>
              </a:ext>
            </a:extLst>
          </p:cNvPr>
          <p:cNvSpPr/>
          <p:nvPr/>
        </p:nvSpPr>
        <p:spPr bwMode="auto">
          <a:xfrm>
            <a:off x="3810000" y="3927189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28A9-59A7-C5DC-E255-B095092BA2A5}"/>
              </a:ext>
            </a:extLst>
          </p:cNvPr>
          <p:cNvSpPr/>
          <p:nvPr/>
        </p:nvSpPr>
        <p:spPr bwMode="auto">
          <a:xfrm>
            <a:off x="3550919" y="4301712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A8E0BA-E540-9BC4-16E5-5FE6CC697904}"/>
              </a:ext>
            </a:extLst>
          </p:cNvPr>
          <p:cNvSpPr/>
          <p:nvPr/>
        </p:nvSpPr>
        <p:spPr bwMode="auto">
          <a:xfrm>
            <a:off x="3550919" y="4737953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83D98-A098-D62D-DFFE-AA01CFA29468}"/>
              </a:ext>
            </a:extLst>
          </p:cNvPr>
          <p:cNvSpPr/>
          <p:nvPr/>
        </p:nvSpPr>
        <p:spPr bwMode="auto">
          <a:xfrm>
            <a:off x="3550919" y="5112476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14677F-8E34-BA19-16AC-6E561BF8B31E}"/>
              </a:ext>
            </a:extLst>
          </p:cNvPr>
          <p:cNvSpPr/>
          <p:nvPr/>
        </p:nvSpPr>
        <p:spPr bwMode="auto">
          <a:xfrm>
            <a:off x="3810000" y="5540942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292AB0-30FA-5C56-56D5-77474A83C914}"/>
              </a:ext>
            </a:extLst>
          </p:cNvPr>
          <p:cNvSpPr/>
          <p:nvPr/>
        </p:nvSpPr>
        <p:spPr bwMode="auto">
          <a:xfrm>
            <a:off x="3810000" y="5915465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AA6B98-BB37-AE4D-CCAE-C83611F21BB7}"/>
              </a:ext>
            </a:extLst>
          </p:cNvPr>
          <p:cNvSpPr/>
          <p:nvPr/>
        </p:nvSpPr>
        <p:spPr bwMode="auto">
          <a:xfrm>
            <a:off x="2743200" y="3124200"/>
            <a:ext cx="914400" cy="1107789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0365C6-4714-AC78-42D5-CAC8749C16C1}"/>
              </a:ext>
            </a:extLst>
          </p:cNvPr>
          <p:cNvSpPr/>
          <p:nvPr/>
        </p:nvSpPr>
        <p:spPr bwMode="auto">
          <a:xfrm>
            <a:off x="2484119" y="4302060"/>
            <a:ext cx="914400" cy="740693"/>
          </a:xfrm>
          <a:prstGeom prst="rect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89BF8-A8C1-3E00-C2BB-32AA22296857}"/>
              </a:ext>
            </a:extLst>
          </p:cNvPr>
          <p:cNvSpPr/>
          <p:nvPr/>
        </p:nvSpPr>
        <p:spPr bwMode="auto">
          <a:xfrm>
            <a:off x="2484119" y="5119568"/>
            <a:ext cx="914400" cy="304801"/>
          </a:xfrm>
          <a:prstGeom prst="rect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AC566F-4480-3AC6-F59D-1253422F2FC6}"/>
              </a:ext>
            </a:extLst>
          </p:cNvPr>
          <p:cNvSpPr/>
          <p:nvPr/>
        </p:nvSpPr>
        <p:spPr bwMode="auto">
          <a:xfrm>
            <a:off x="2743200" y="5501184"/>
            <a:ext cx="914400" cy="719081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92ADF44-BCB0-37E9-B7A7-C104AC48F73C}"/>
              </a:ext>
            </a:extLst>
          </p:cNvPr>
          <p:cNvSpPr/>
          <p:nvPr/>
        </p:nvSpPr>
        <p:spPr>
          <a:xfrm>
            <a:off x="2133600" y="4301712"/>
            <a:ext cx="274319" cy="11155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BA6E67-66A7-420C-2A4E-EC0EA81326A5}"/>
              </a:ext>
            </a:extLst>
          </p:cNvPr>
          <p:cNvSpPr txBox="1"/>
          <p:nvPr/>
        </p:nvSpPr>
        <p:spPr>
          <a:xfrm>
            <a:off x="2804160" y="3498723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Group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5F4A5-A394-958A-F485-6F0EA5F3CA60}"/>
              </a:ext>
            </a:extLst>
          </p:cNvPr>
          <p:cNvSpPr txBox="1"/>
          <p:nvPr/>
        </p:nvSpPr>
        <p:spPr>
          <a:xfrm>
            <a:off x="2545079" y="4522801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Group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ED85F-85EA-A7DC-8BD7-FAAF2A94FC28}"/>
              </a:ext>
            </a:extLst>
          </p:cNvPr>
          <p:cNvSpPr txBox="1"/>
          <p:nvPr/>
        </p:nvSpPr>
        <p:spPr>
          <a:xfrm>
            <a:off x="2560319" y="5085687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Group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EA186B-93FD-DF6B-B5E9-EA857F6FB382}"/>
              </a:ext>
            </a:extLst>
          </p:cNvPr>
          <p:cNvSpPr txBox="1"/>
          <p:nvPr/>
        </p:nvSpPr>
        <p:spPr>
          <a:xfrm>
            <a:off x="2804160" y="5693342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Group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5FE1A-601D-F156-DE8F-CFC50D40CEDA}"/>
              </a:ext>
            </a:extLst>
          </p:cNvPr>
          <p:cNvSpPr txBox="1"/>
          <p:nvPr/>
        </p:nvSpPr>
        <p:spPr>
          <a:xfrm>
            <a:off x="4328160" y="3105382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2839CE-A56B-3EFD-C2CA-4E9BB838B94D}"/>
              </a:ext>
            </a:extLst>
          </p:cNvPr>
          <p:cNvSpPr txBox="1"/>
          <p:nvPr/>
        </p:nvSpPr>
        <p:spPr>
          <a:xfrm>
            <a:off x="4328160" y="3468698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AAF30E-409C-CD97-5D44-A158D358D6EA}"/>
              </a:ext>
            </a:extLst>
          </p:cNvPr>
          <p:cNvSpPr txBox="1"/>
          <p:nvPr/>
        </p:nvSpPr>
        <p:spPr>
          <a:xfrm>
            <a:off x="4328159" y="3891970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0706ED-723C-61D7-89D6-E90B594DFBBA}"/>
              </a:ext>
            </a:extLst>
          </p:cNvPr>
          <p:cNvSpPr txBox="1"/>
          <p:nvPr/>
        </p:nvSpPr>
        <p:spPr>
          <a:xfrm>
            <a:off x="4055126" y="4282930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8E8C1-4151-E8E4-E82F-536B65945747}"/>
              </a:ext>
            </a:extLst>
          </p:cNvPr>
          <p:cNvSpPr txBox="1"/>
          <p:nvPr/>
        </p:nvSpPr>
        <p:spPr>
          <a:xfrm>
            <a:off x="4050046" y="4724067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1A00CE-2E5F-6A7D-BA87-F26828C132A8}"/>
              </a:ext>
            </a:extLst>
          </p:cNvPr>
          <p:cNvSpPr txBox="1"/>
          <p:nvPr/>
        </p:nvSpPr>
        <p:spPr>
          <a:xfrm>
            <a:off x="4050045" y="5085687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05BD5-A7AA-4737-39C1-E5F3A76E728D}"/>
              </a:ext>
            </a:extLst>
          </p:cNvPr>
          <p:cNvSpPr txBox="1"/>
          <p:nvPr/>
        </p:nvSpPr>
        <p:spPr>
          <a:xfrm>
            <a:off x="4272279" y="5530513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3E460-E238-8F18-3295-6C5B8E1DD679}"/>
              </a:ext>
            </a:extLst>
          </p:cNvPr>
          <p:cNvSpPr txBox="1"/>
          <p:nvPr/>
        </p:nvSpPr>
        <p:spPr>
          <a:xfrm>
            <a:off x="4272278" y="5880573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9E98C6-3188-CB66-FA0E-8DAEE0ADA598}"/>
              </a:ext>
            </a:extLst>
          </p:cNvPr>
          <p:cNvSpPr txBox="1"/>
          <p:nvPr/>
        </p:nvSpPr>
        <p:spPr>
          <a:xfrm>
            <a:off x="1219200" y="4665368"/>
            <a:ext cx="914400" cy="35064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Test Set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01C955B-08E1-57EB-6D83-3F0D91636E82}"/>
                  </a:ext>
                </a:extLst>
              </p14:cNvPr>
              <p14:cNvContentPartPr/>
              <p14:nvPr/>
            </p14:nvContentPartPr>
            <p14:xfrm>
              <a:off x="1219320" y="2489040"/>
              <a:ext cx="7645680" cy="42678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01C955B-08E1-57EB-6D83-3F0D91636E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9960" y="2479680"/>
                <a:ext cx="7664400" cy="428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458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Error and </a:t>
            </a:r>
            <a:br>
              <a:rPr lang="en-US" dirty="0"/>
            </a:br>
            <a:r>
              <a:rPr lang="en-US" dirty="0"/>
              <a:t>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3955243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5" dirty="0"/>
              <a:t>Bias / Variance Tradeoff</a:t>
            </a:r>
            <a:endParaRPr cap="small" spc="6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6324600" y="44958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46F89-D1D1-DF90-7782-D496CB60BB40}"/>
              </a:ext>
            </a:extLst>
          </p:cNvPr>
          <p:cNvSpPr txBox="1"/>
          <p:nvPr/>
        </p:nvSpPr>
        <p:spPr>
          <a:xfrm>
            <a:off x="5105400" y="622026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towardsdatascience.com</a:t>
            </a:r>
            <a:r>
              <a:rPr lang="en-US" sz="800" dirty="0"/>
              <a:t>/techniques-for-handling-underfitting-and-overfitting-in-machine-learning-348daa2380b9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3E254-2FAB-1E41-D2C2-16004204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795683"/>
            <a:ext cx="5041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4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5" dirty="0"/>
              <a:t>Bias / Variance Tradeoff</a:t>
            </a:r>
            <a:endParaRPr cap="small" spc="6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6324600" y="44958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46F89-D1D1-DF90-7782-D496CB60BB40}"/>
              </a:ext>
            </a:extLst>
          </p:cNvPr>
          <p:cNvSpPr txBox="1"/>
          <p:nvPr/>
        </p:nvSpPr>
        <p:spPr>
          <a:xfrm>
            <a:off x="5105400" y="622026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towardsdatascience.com</a:t>
            </a:r>
            <a:r>
              <a:rPr lang="en-US" sz="800" dirty="0"/>
              <a:t>/techniques-for-handling-underfitting-and-overfitting-in-machine-learning-348daa2380b9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3E254-2FAB-1E41-D2C2-16004204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795683"/>
            <a:ext cx="5041900" cy="3771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FB7503-BE78-719F-670D-39E5CF7CA986}"/>
              </a:ext>
            </a:extLst>
          </p:cNvPr>
          <p:cNvSpPr txBox="1"/>
          <p:nvPr/>
        </p:nvSpPr>
        <p:spPr>
          <a:xfrm>
            <a:off x="3352800" y="5651684"/>
            <a:ext cx="2769235" cy="367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Without assumptions you cannot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1877636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5" dirty="0"/>
              <a:t>Bias / Variance Tradeoff</a:t>
            </a:r>
            <a:endParaRPr cap="small" spc="60" dirty="0"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6324600" y="44958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D5172-454A-FF6A-D459-4C1E12574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79406"/>
            <a:ext cx="5041900" cy="377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B3A92-76AC-3A97-194A-ADD6E0F418B3}"/>
              </a:ext>
            </a:extLst>
          </p:cNvPr>
          <p:cNvSpPr txBox="1"/>
          <p:nvPr/>
        </p:nvSpPr>
        <p:spPr>
          <a:xfrm>
            <a:off x="3048000" y="1611961"/>
            <a:ext cx="2769235" cy="367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This model is just right</a:t>
            </a:r>
          </a:p>
        </p:txBody>
      </p:sp>
    </p:spTree>
    <p:extLst>
      <p:ext uri="{BB962C8B-B14F-4D97-AF65-F5344CB8AC3E}">
        <p14:creationId xmlns:p14="http://schemas.microsoft.com/office/powerpoint/2010/main" val="875639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5" dirty="0"/>
              <a:t>Bias / Variance Tradeoff</a:t>
            </a:r>
            <a:endParaRPr cap="small" spc="6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6324600" y="44958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2F254-91F4-0B2C-FA3B-F4F8E396C47D}"/>
              </a:ext>
            </a:extLst>
          </p:cNvPr>
          <p:cNvSpPr txBox="1"/>
          <p:nvPr/>
        </p:nvSpPr>
        <p:spPr>
          <a:xfrm>
            <a:off x="1295399" y="5749894"/>
            <a:ext cx="2769235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High Bias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5356E-29EE-7E1F-FB2D-92362F3CC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" y="2994934"/>
            <a:ext cx="3808718" cy="2793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DA505-70C0-B958-73E5-AB473D94EBE9}"/>
              </a:ext>
            </a:extLst>
          </p:cNvPr>
          <p:cNvSpPr txBox="1"/>
          <p:nvPr/>
        </p:nvSpPr>
        <p:spPr>
          <a:xfrm>
            <a:off x="990600" y="1942718"/>
            <a:ext cx="2769235" cy="99551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Making strong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2051046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5" dirty="0"/>
              <a:t>Bias / Variance Tradeoff</a:t>
            </a:r>
            <a:endParaRPr cap="small" spc="6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6324600" y="44958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2F254-91F4-0B2C-FA3B-F4F8E396C47D}"/>
              </a:ext>
            </a:extLst>
          </p:cNvPr>
          <p:cNvSpPr txBox="1"/>
          <p:nvPr/>
        </p:nvSpPr>
        <p:spPr>
          <a:xfrm>
            <a:off x="1295399" y="5749894"/>
            <a:ext cx="2769235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High Bias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5356E-29EE-7E1F-FB2D-92362F3CC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" y="2994934"/>
            <a:ext cx="3808718" cy="2793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DA505-70C0-B958-73E5-AB473D94EBE9}"/>
              </a:ext>
            </a:extLst>
          </p:cNvPr>
          <p:cNvSpPr txBox="1"/>
          <p:nvPr/>
        </p:nvSpPr>
        <p:spPr>
          <a:xfrm>
            <a:off x="990600" y="1942718"/>
            <a:ext cx="2769235" cy="99551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Making strong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C5DE6-524B-B9A6-22A6-D052E62BE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117" y="2954093"/>
            <a:ext cx="3733486" cy="2793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23CE85-7312-B2D8-BD73-73CA62DDE2C8}"/>
              </a:ext>
            </a:extLst>
          </p:cNvPr>
          <p:cNvSpPr txBox="1"/>
          <p:nvPr/>
        </p:nvSpPr>
        <p:spPr>
          <a:xfrm>
            <a:off x="5586242" y="5749894"/>
            <a:ext cx="2769235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High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B6CD9-9DBE-5091-14CA-EF480E8D9100}"/>
              </a:ext>
            </a:extLst>
          </p:cNvPr>
          <p:cNvSpPr txBox="1"/>
          <p:nvPr/>
        </p:nvSpPr>
        <p:spPr>
          <a:xfrm>
            <a:off x="5715000" y="1828800"/>
            <a:ext cx="2769235" cy="99551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Allowing model to infer lots</a:t>
            </a:r>
          </a:p>
          <a:p>
            <a:r>
              <a:rPr lang="en-US" sz="1600" dirty="0"/>
              <a:t>of interdependencies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complex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Overfitting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414352-ABF3-AC68-F2B5-6928740324A4}"/>
                  </a:ext>
                </a:extLst>
              </p14:cNvPr>
              <p14:cNvContentPartPr/>
              <p14:nvPr/>
            </p14:nvContentPartPr>
            <p14:xfrm>
              <a:off x="5473800" y="3917880"/>
              <a:ext cx="3391200" cy="781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414352-ABF3-AC68-F2B5-6928740324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4440" y="3908520"/>
                <a:ext cx="3409920" cy="80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0972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2D case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68690-6925-257B-E01D-8C51F471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95" y="1874607"/>
            <a:ext cx="4724400" cy="884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19CBD8-3981-8157-979E-6DD15EC2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2667420"/>
            <a:ext cx="4838700" cy="82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9E7F6-1C42-3B8E-A188-7531EB66B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784" y="3604894"/>
            <a:ext cx="4724401" cy="67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5" dirty="0"/>
              <a:t>Bias / Variance Tradeoff</a:t>
            </a:r>
            <a:endParaRPr cap="small" spc="6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6324600" y="44958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026" name="Picture 2" descr="Overfitting vs Underfitting in Machine Learning [Differences]">
            <a:extLst>
              <a:ext uri="{FF2B5EF4-FFF2-40B4-BE49-F238E27FC236}">
                <a16:creationId xmlns:a16="http://schemas.microsoft.com/office/drawing/2014/main" id="{E2ADEAC3-CD11-9BC4-C9FA-D6F58A70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6489700" cy="48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7467600" cy="1676400"/>
          </a:xfrm>
        </p:spPr>
        <p:txBody>
          <a:bodyPr/>
          <a:lstStyle/>
          <a:p>
            <a:r>
              <a:rPr lang="en-US" dirty="0"/>
              <a:t>Revisiting</a:t>
            </a:r>
            <a:br>
              <a:rPr lang="en-US" dirty="0"/>
            </a:br>
            <a:r>
              <a:rPr lang="en-US" dirty="0"/>
              <a:t>Probability Theory</a:t>
            </a:r>
          </a:p>
        </p:txBody>
      </p:sp>
    </p:spTree>
    <p:extLst>
      <p:ext uri="{BB962C8B-B14F-4D97-AF65-F5344CB8AC3E}">
        <p14:creationId xmlns:p14="http://schemas.microsoft.com/office/powerpoint/2010/main" val="2370231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75" dirty="0"/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2356"/>
            <a:ext cx="7062470" cy="260159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45" dirty="0">
                <a:latin typeface="Times New Roman"/>
                <a:cs typeface="Times New Roman"/>
              </a:rPr>
              <a:t>Learning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135" dirty="0">
                <a:latin typeface="Times New Roman"/>
                <a:cs typeface="Times New Roman"/>
              </a:rPr>
              <a:t>Statistics,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expectations,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85" dirty="0">
                <a:latin typeface="Times New Roman"/>
                <a:cs typeface="Times New Roman"/>
              </a:rPr>
              <a:t>E.g.,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decision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trees,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naïve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Bayes,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logistic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regression,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</a:tabLst>
            </a:pPr>
            <a:r>
              <a:rPr sz="2000" spc="140" dirty="0">
                <a:latin typeface="Times New Roman"/>
                <a:cs typeface="Times New Roman"/>
              </a:rPr>
              <a:t>Evaluation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135" dirty="0">
                <a:latin typeface="Times New Roman"/>
                <a:cs typeface="Times New Roman"/>
              </a:rPr>
              <a:t>Statistics,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expectations,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variance,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80000"/>
              <a:buFont typeface="Wingdings 2"/>
              <a:buChar char=""/>
              <a:tabLst>
                <a:tab pos="652780" algn="l"/>
              </a:tabLst>
            </a:pPr>
            <a:r>
              <a:rPr sz="2000" spc="85" dirty="0">
                <a:latin typeface="Times New Roman"/>
                <a:cs typeface="Times New Roman"/>
              </a:rPr>
              <a:t>E.g.,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expected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error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using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sample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5471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Some</a:t>
            </a:r>
            <a:r>
              <a:rPr cap="small" spc="240" dirty="0"/>
              <a:t> </a:t>
            </a:r>
            <a:r>
              <a:rPr cap="small" spc="135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597278"/>
            <a:ext cx="7392034" cy="36226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62585" indent="-273685">
              <a:lnSpc>
                <a:spcPct val="100000"/>
              </a:lnSpc>
              <a:spcBef>
                <a:spcPts val="530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362585" algn="l"/>
              </a:tabLst>
            </a:pPr>
            <a:r>
              <a:rPr sz="1800" spc="105" dirty="0">
                <a:latin typeface="Times New Roman"/>
                <a:cs typeface="Times New Roman"/>
              </a:rPr>
              <a:t>Given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domain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with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i="1" spc="195" dirty="0">
                <a:latin typeface="Times New Roman"/>
                <a:cs typeface="Times New Roman"/>
              </a:rPr>
              <a:t>n</a:t>
            </a:r>
            <a:r>
              <a:rPr sz="1800" i="1" spc="6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variables,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STIXGeneral"/>
                <a:cs typeface="STIXGeneral"/>
              </a:rPr>
              <a:t>𝑋</a:t>
            </a:r>
            <a:r>
              <a:rPr sz="1950" spc="-157" baseline="-14957" dirty="0">
                <a:latin typeface="STIXGeneral"/>
                <a:cs typeface="STIXGeneral"/>
              </a:rPr>
              <a:t>1</a:t>
            </a:r>
            <a:r>
              <a:rPr sz="1800" spc="-105" dirty="0">
                <a:latin typeface="STIXGeneral"/>
                <a:cs typeface="STIXGeneral"/>
              </a:rPr>
              <a:t>,</a:t>
            </a:r>
            <a:r>
              <a:rPr sz="1800" spc="-140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𝑋</a:t>
            </a:r>
            <a:r>
              <a:rPr sz="1950" spc="-135" baseline="-14957" dirty="0">
                <a:latin typeface="STIXGeneral"/>
                <a:cs typeface="STIXGeneral"/>
              </a:rPr>
              <a:t>2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45" dirty="0">
                <a:latin typeface="STIXGeneral"/>
                <a:cs typeface="STIXGeneral"/>
              </a:rPr>
              <a:t> </a:t>
            </a:r>
            <a:r>
              <a:rPr sz="1800" spc="-450" dirty="0">
                <a:latin typeface="STIXGeneral"/>
                <a:cs typeface="STIXGeneral"/>
              </a:rPr>
              <a:t>…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𝑋</a:t>
            </a:r>
            <a:r>
              <a:rPr sz="1950" baseline="-14957" dirty="0">
                <a:latin typeface="STIXGeneral"/>
                <a:cs typeface="STIXGeneral"/>
              </a:rPr>
              <a:t>𝑛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each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which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50" dirty="0">
                <a:latin typeface="Times New Roman"/>
                <a:cs typeface="Times New Roman"/>
              </a:rPr>
              <a:t>has</a:t>
            </a:r>
            <a:endParaRPr sz="1800" dirty="0">
              <a:latin typeface="Times New Roman"/>
              <a:cs typeface="Times New Roman"/>
            </a:endParaRPr>
          </a:p>
          <a:p>
            <a:pPr marL="362585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STIXGeneral"/>
                <a:cs typeface="STIXGeneral"/>
              </a:rPr>
              <a:t>𝑣</a:t>
            </a:r>
            <a:r>
              <a:rPr sz="1950" baseline="-14957" dirty="0">
                <a:latin typeface="STIXGeneral"/>
                <a:cs typeface="STIXGeneral"/>
              </a:rPr>
              <a:t>1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5" dirty="0">
                <a:latin typeface="STIXGeneral"/>
                <a:cs typeface="STIXGeneral"/>
              </a:rPr>
              <a:t> </a:t>
            </a:r>
            <a:r>
              <a:rPr sz="1800" spc="50" dirty="0">
                <a:latin typeface="STIXGeneral"/>
                <a:cs typeface="STIXGeneral"/>
              </a:rPr>
              <a:t>𝑣</a:t>
            </a:r>
            <a:r>
              <a:rPr sz="1950" spc="75" baseline="-14957" dirty="0">
                <a:latin typeface="STIXGeneral"/>
                <a:cs typeface="STIXGeneral"/>
              </a:rPr>
              <a:t>2</a:t>
            </a:r>
            <a:r>
              <a:rPr sz="1800" spc="5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-450" dirty="0">
                <a:latin typeface="STIXGeneral"/>
                <a:cs typeface="STIXGeneral"/>
              </a:rPr>
              <a:t>…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40" dirty="0">
                <a:latin typeface="STIXGeneral"/>
                <a:cs typeface="STIXGeneral"/>
              </a:rPr>
              <a:t> </a:t>
            </a:r>
            <a:r>
              <a:rPr sz="1800" spc="80" dirty="0">
                <a:latin typeface="STIXGeneral"/>
                <a:cs typeface="STIXGeneral"/>
              </a:rPr>
              <a:t>𝑣</a:t>
            </a:r>
            <a:r>
              <a:rPr sz="1950" spc="120" baseline="-14957" dirty="0">
                <a:latin typeface="STIXGeneral"/>
                <a:cs typeface="STIXGeneral"/>
              </a:rPr>
              <a:t>𝑛</a:t>
            </a:r>
            <a:r>
              <a:rPr sz="1950" spc="412" baseline="-14957" dirty="0">
                <a:latin typeface="STIXGeneral"/>
                <a:cs typeface="STIXGeneral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possible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values,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what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is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size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instance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space?</a:t>
            </a:r>
            <a:endParaRPr sz="1800" dirty="0">
              <a:latin typeface="Times New Roman"/>
              <a:cs typeface="Times New Roman"/>
            </a:endParaRPr>
          </a:p>
          <a:p>
            <a:pPr marL="362585" indent="-273685">
              <a:lnSpc>
                <a:spcPct val="100000"/>
              </a:lnSpc>
              <a:spcBef>
                <a:spcPts val="1030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362585" algn="l"/>
              </a:tabLst>
            </a:pPr>
            <a:r>
              <a:rPr sz="1800" spc="105" dirty="0">
                <a:latin typeface="Times New Roman"/>
                <a:cs typeface="Times New Roman"/>
              </a:rPr>
              <a:t>Given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sample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dataset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hypothesis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i="1" spc="120" dirty="0">
                <a:latin typeface="Times New Roman"/>
                <a:cs typeface="Times New Roman"/>
              </a:rPr>
              <a:t>h</a:t>
            </a:r>
            <a:r>
              <a:rPr sz="1800" spc="120" dirty="0">
                <a:latin typeface="Times New Roman"/>
                <a:cs typeface="Times New Roman"/>
              </a:rPr>
              <a:t>,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calculate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mean,</a:t>
            </a:r>
            <a:endParaRPr sz="1800" dirty="0">
              <a:latin typeface="Times New Roman"/>
              <a:cs typeface="Times New Roman"/>
            </a:endParaRPr>
          </a:p>
          <a:p>
            <a:pPr marL="362585">
              <a:lnSpc>
                <a:spcPct val="100000"/>
              </a:lnSpc>
              <a:spcBef>
                <a:spcPts val="430"/>
              </a:spcBef>
            </a:pPr>
            <a:r>
              <a:rPr sz="1800" spc="114" dirty="0">
                <a:latin typeface="Times New Roman"/>
                <a:cs typeface="Times New Roman"/>
              </a:rPr>
              <a:t>variance,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95%</a:t>
            </a:r>
            <a:r>
              <a:rPr sz="1800" spc="75" dirty="0">
                <a:latin typeface="Times New Roman"/>
                <a:cs typeface="Times New Roman"/>
              </a:rPr>
              <a:t> confidence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interval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for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error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rate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i="1" spc="145" dirty="0">
                <a:latin typeface="Times New Roman"/>
                <a:cs typeface="Times New Roman"/>
              </a:rPr>
              <a:t>h</a:t>
            </a:r>
            <a:endParaRPr sz="1800" dirty="0">
              <a:latin typeface="Times New Roman"/>
              <a:cs typeface="Times New Roman"/>
            </a:endParaRPr>
          </a:p>
          <a:p>
            <a:pPr marL="362585" marR="135890" indent="-274320">
              <a:lnSpc>
                <a:spcPct val="120000"/>
              </a:lnSpc>
              <a:spcBef>
                <a:spcPts val="60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362585" algn="l"/>
              </a:tabLst>
            </a:pPr>
            <a:r>
              <a:rPr sz="1800" spc="95" dirty="0">
                <a:latin typeface="Times New Roman"/>
                <a:cs typeface="Times New Roman"/>
              </a:rPr>
              <a:t>Type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I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error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has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cost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STIXGeneral"/>
                <a:cs typeface="STIXGeneral"/>
              </a:rPr>
              <a:t>𝑐</a:t>
            </a:r>
            <a:r>
              <a:rPr sz="1950" spc="75" baseline="-14957" dirty="0">
                <a:latin typeface="STIXGeneral"/>
                <a:cs typeface="STIXGeneral"/>
              </a:rPr>
              <a:t>1</a:t>
            </a:r>
            <a:r>
              <a:rPr sz="1950" spc="375" baseline="-14957" dirty="0">
                <a:latin typeface="STIXGeneral"/>
                <a:cs typeface="STIXGeneral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type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II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error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has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cost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STIXGeneral"/>
                <a:cs typeface="STIXGeneral"/>
              </a:rPr>
              <a:t>𝑐</a:t>
            </a:r>
            <a:r>
              <a:rPr sz="1950" spc="127" baseline="-14957" dirty="0">
                <a:latin typeface="STIXGeneral"/>
                <a:cs typeface="STIXGeneral"/>
              </a:rPr>
              <a:t>2</a:t>
            </a:r>
            <a:r>
              <a:rPr sz="1800" spc="85" dirty="0">
                <a:latin typeface="Times New Roman"/>
                <a:cs typeface="Times New Roman"/>
              </a:rPr>
              <a:t>.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Correct </a:t>
            </a:r>
            <a:r>
              <a:rPr sz="1800" spc="85" dirty="0">
                <a:latin typeface="Times New Roman"/>
                <a:cs typeface="Times New Roman"/>
              </a:rPr>
              <a:t>decisions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have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no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cost.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The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probability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object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belonging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to </a:t>
            </a:r>
            <a:r>
              <a:rPr sz="1800" spc="95" dirty="0">
                <a:latin typeface="Times New Roman"/>
                <a:cs typeface="Times New Roman"/>
              </a:rPr>
              <a:t>Positive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class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is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i="1" spc="85" dirty="0">
                <a:latin typeface="Times New Roman"/>
                <a:cs typeface="Times New Roman"/>
              </a:rPr>
              <a:t>p</a:t>
            </a:r>
            <a:r>
              <a:rPr sz="1800" spc="85" dirty="0">
                <a:latin typeface="Times New Roman"/>
                <a:cs typeface="Times New Roman"/>
              </a:rPr>
              <a:t>.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Should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it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be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classified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as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Positive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or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Negative?</a:t>
            </a:r>
            <a:endParaRPr sz="1800" dirty="0">
              <a:latin typeface="Times New Roman"/>
              <a:cs typeface="Times New Roman"/>
            </a:endParaRPr>
          </a:p>
          <a:p>
            <a:pPr marL="362585" marR="572135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362585" algn="l"/>
              </a:tabLst>
            </a:pPr>
            <a:r>
              <a:rPr sz="1800" spc="105" dirty="0">
                <a:latin typeface="Times New Roman"/>
                <a:cs typeface="Times New Roman"/>
              </a:rPr>
              <a:t>Given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i="1" spc="125" dirty="0">
                <a:latin typeface="Times New Roman"/>
                <a:cs typeface="Times New Roman"/>
              </a:rPr>
              <a:t>P(Symptoms|Diseases)</a:t>
            </a:r>
            <a:r>
              <a:rPr sz="1800" spc="125" dirty="0">
                <a:latin typeface="Times New Roman"/>
                <a:cs typeface="Times New Roman"/>
              </a:rPr>
              <a:t>,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i="1" spc="60" dirty="0">
                <a:latin typeface="Times New Roman"/>
                <a:cs typeface="Times New Roman"/>
              </a:rPr>
              <a:t>P(Diseases) </a:t>
            </a:r>
            <a:r>
              <a:rPr sz="1800" spc="165" dirty="0">
                <a:latin typeface="Times New Roman"/>
                <a:cs typeface="Times New Roman"/>
              </a:rPr>
              <a:t>and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i="1" spc="105" dirty="0">
                <a:latin typeface="Times New Roman"/>
                <a:cs typeface="Times New Roman"/>
              </a:rPr>
              <a:t>P(Symptoms)</a:t>
            </a:r>
            <a:r>
              <a:rPr sz="1800" spc="105" dirty="0">
                <a:latin typeface="Times New Roman"/>
                <a:cs typeface="Times New Roman"/>
              </a:rPr>
              <a:t>, </a:t>
            </a:r>
            <a:r>
              <a:rPr sz="1800" spc="110" dirty="0">
                <a:latin typeface="Times New Roman"/>
                <a:cs typeface="Times New Roman"/>
              </a:rPr>
              <a:t>calculate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i="1" spc="114" dirty="0">
                <a:latin typeface="Times New Roman"/>
                <a:cs typeface="Times New Roman"/>
              </a:rPr>
              <a:t>P(Diseases|Symptoms)</a:t>
            </a:r>
            <a:endParaRPr sz="1800" dirty="0">
              <a:latin typeface="Times New Roman"/>
              <a:cs typeface="Times New Roman"/>
            </a:endParaRPr>
          </a:p>
          <a:p>
            <a:pPr marL="362585" indent="-273685">
              <a:lnSpc>
                <a:spcPct val="100000"/>
              </a:lnSpc>
              <a:spcBef>
                <a:spcPts val="103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362585" algn="l"/>
              </a:tabLst>
            </a:pPr>
            <a:r>
              <a:rPr sz="1800" spc="105" dirty="0">
                <a:latin typeface="Times New Roman"/>
                <a:cs typeface="Times New Roman"/>
              </a:rPr>
              <a:t>Given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Times New Roman"/>
                <a:cs typeface="Times New Roman"/>
              </a:rPr>
              <a:t>a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probability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distribution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TIXGeneral"/>
                <a:cs typeface="STIXGeneral"/>
              </a:rPr>
              <a:t>𝑝</a:t>
            </a:r>
            <a:r>
              <a:rPr sz="1950" baseline="-14957" dirty="0">
                <a:latin typeface="STIXGeneral"/>
                <a:cs typeface="STIXGeneral"/>
              </a:rPr>
              <a:t>1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30" dirty="0">
                <a:latin typeface="STIXGeneral"/>
                <a:cs typeface="STIXGeneral"/>
              </a:rPr>
              <a:t> </a:t>
            </a:r>
            <a:r>
              <a:rPr sz="1800" spc="55" dirty="0">
                <a:latin typeface="STIXGeneral"/>
                <a:cs typeface="STIXGeneral"/>
              </a:rPr>
              <a:t>𝑝</a:t>
            </a:r>
            <a:r>
              <a:rPr sz="1950" spc="82" baseline="-14957" dirty="0">
                <a:latin typeface="STIXGeneral"/>
                <a:cs typeface="STIXGeneral"/>
              </a:rPr>
              <a:t>2</a:t>
            </a:r>
            <a:r>
              <a:rPr sz="1800" spc="55" dirty="0">
                <a:latin typeface="STIXGeneral"/>
                <a:cs typeface="STIXGeneral"/>
              </a:rPr>
              <a:t>,</a:t>
            </a:r>
            <a:r>
              <a:rPr sz="1800" spc="-145" dirty="0">
                <a:latin typeface="STIXGeneral"/>
                <a:cs typeface="STIXGeneral"/>
              </a:rPr>
              <a:t> </a:t>
            </a:r>
            <a:r>
              <a:rPr sz="1800" spc="-450" dirty="0">
                <a:latin typeface="STIXGeneral"/>
                <a:cs typeface="STIXGeneral"/>
              </a:rPr>
              <a:t>…</a:t>
            </a:r>
            <a:r>
              <a:rPr sz="1800" spc="-130" dirty="0">
                <a:latin typeface="STIXGeneral"/>
                <a:cs typeface="STIXGeneral"/>
              </a:rPr>
              <a:t> </a:t>
            </a:r>
            <a:r>
              <a:rPr sz="1800" spc="-90" dirty="0">
                <a:latin typeface="STIXGeneral"/>
                <a:cs typeface="STIXGeneral"/>
              </a:rPr>
              <a:t>,</a:t>
            </a:r>
            <a:r>
              <a:rPr sz="1800" spc="-135" dirty="0">
                <a:latin typeface="STIXGeneral"/>
                <a:cs typeface="STIXGeneral"/>
              </a:rPr>
              <a:t> </a:t>
            </a:r>
            <a:r>
              <a:rPr sz="1800" spc="100" dirty="0">
                <a:latin typeface="STIXGeneral"/>
                <a:cs typeface="STIXGeneral"/>
              </a:rPr>
              <a:t>𝑝</a:t>
            </a:r>
            <a:r>
              <a:rPr sz="1950" spc="150" baseline="-14957" dirty="0">
                <a:latin typeface="STIXGeneral"/>
                <a:cs typeface="STIXGeneral"/>
              </a:rPr>
              <a:t>𝑘</a:t>
            </a:r>
            <a:r>
              <a:rPr sz="1800" spc="100" dirty="0">
                <a:latin typeface="Times New Roman"/>
                <a:cs typeface="Times New Roman"/>
              </a:rPr>
              <a:t>,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calculate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its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entropy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923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4" dirty="0"/>
              <a:t>Random</a:t>
            </a:r>
            <a:r>
              <a:rPr cap="small" spc="225" dirty="0"/>
              <a:t> </a:t>
            </a:r>
            <a:r>
              <a:rPr cap="small" spc="6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5853"/>
            <a:ext cx="5960110" cy="4730141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5" dirty="0">
                <a:latin typeface="Times New Roman"/>
                <a:cs typeface="Times New Roman"/>
              </a:rPr>
              <a:t>Pick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variables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interest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9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05" dirty="0">
                <a:latin typeface="Times New Roman"/>
                <a:cs typeface="Times New Roman"/>
              </a:rPr>
              <a:t>Medical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diagnosis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69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50" dirty="0">
                <a:latin typeface="Times New Roman"/>
                <a:cs typeface="Times New Roman"/>
              </a:rPr>
              <a:t>Age,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gender,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weight,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45" dirty="0">
                <a:latin typeface="Times New Roman"/>
                <a:cs typeface="Times New Roman"/>
              </a:rPr>
              <a:t>temperature,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…</a:t>
            </a:r>
            <a:endParaRPr sz="18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40" dirty="0">
                <a:latin typeface="Times New Roman"/>
                <a:cs typeface="Times New Roman"/>
              </a:rPr>
              <a:t>Loan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Times New Roman"/>
                <a:cs typeface="Times New Roman"/>
              </a:rPr>
              <a:t>application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700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90" dirty="0">
                <a:latin typeface="Times New Roman"/>
                <a:cs typeface="Times New Roman"/>
              </a:rPr>
              <a:t>Income,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wealth,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45" dirty="0">
                <a:latin typeface="Times New Roman"/>
                <a:cs typeface="Times New Roman"/>
              </a:rPr>
              <a:t>payment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history,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…</a:t>
            </a:r>
            <a:endParaRPr sz="18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5" dirty="0">
                <a:latin typeface="Times New Roman"/>
                <a:cs typeface="Times New Roman"/>
              </a:rPr>
              <a:t>Every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variable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has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domain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Binary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(True/False)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10" dirty="0">
                <a:latin typeface="Times New Roman"/>
                <a:cs typeface="Times New Roman"/>
              </a:rPr>
              <a:t>Categorical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05" dirty="0">
                <a:latin typeface="Times New Roman"/>
                <a:cs typeface="Times New Roman"/>
              </a:rPr>
              <a:t>Real-</a:t>
            </a:r>
            <a:r>
              <a:rPr sz="2100" spc="130" dirty="0">
                <a:latin typeface="Times New Roman"/>
                <a:cs typeface="Times New Roman"/>
              </a:rPr>
              <a:t>valued</a:t>
            </a:r>
            <a:endParaRPr sz="21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85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0" dirty="0">
                <a:latin typeface="Times New Roman"/>
                <a:cs typeface="Times New Roman"/>
              </a:rPr>
              <a:t>Possible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world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9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14" dirty="0">
                <a:latin typeface="Times New Roman"/>
                <a:cs typeface="Times New Roman"/>
              </a:rPr>
              <a:t>An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70" dirty="0">
                <a:latin typeface="Times New Roman"/>
                <a:cs typeface="Times New Roman"/>
              </a:rPr>
              <a:t>assignment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all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variables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interest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1327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Probability</a:t>
            </a:r>
            <a:r>
              <a:rPr cap="small" spc="250" dirty="0"/>
              <a:t> </a:t>
            </a:r>
            <a:r>
              <a:rPr cap="small" spc="8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98193"/>
            <a:ext cx="7205345" cy="406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042669" indent="-274320">
              <a:lnSpc>
                <a:spcPct val="11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b="1" spc="200" dirty="0">
                <a:latin typeface="Times New Roman"/>
                <a:cs typeface="Times New Roman"/>
              </a:rPr>
              <a:t>probability</a:t>
            </a:r>
            <a:r>
              <a:rPr sz="2200" b="1" spc="110" dirty="0">
                <a:latin typeface="Times New Roman"/>
                <a:cs typeface="Times New Roman"/>
              </a:rPr>
              <a:t> </a:t>
            </a:r>
            <a:r>
              <a:rPr sz="2200" b="1" spc="235" dirty="0">
                <a:latin typeface="Times New Roman"/>
                <a:cs typeface="Times New Roman"/>
              </a:rPr>
              <a:t>model</a:t>
            </a:r>
            <a:r>
              <a:rPr sz="2200" b="1" spc="9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associates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a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Times New Roman"/>
                <a:cs typeface="Times New Roman"/>
              </a:rPr>
              <a:t>numerical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P(</a:t>
            </a:r>
            <a:r>
              <a:rPr sz="2200" i="1" spc="110" dirty="0">
                <a:latin typeface="Times New Roman"/>
                <a:cs typeface="Times New Roman"/>
              </a:rPr>
              <a:t>w</a:t>
            </a:r>
            <a:r>
              <a:rPr sz="2200" spc="110" dirty="0">
                <a:latin typeface="Times New Roman"/>
                <a:cs typeface="Times New Roman"/>
              </a:rPr>
              <a:t>)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with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Times New Roman"/>
                <a:cs typeface="Times New Roman"/>
              </a:rPr>
              <a:t>each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possible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world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i="1" spc="180" dirty="0">
                <a:latin typeface="Times New Roman"/>
                <a:cs typeface="Times New Roman"/>
              </a:rPr>
              <a:t>w</a:t>
            </a:r>
            <a:endParaRPr sz="22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2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95" dirty="0">
                <a:latin typeface="Times New Roman"/>
                <a:cs typeface="Times New Roman"/>
              </a:rPr>
              <a:t>P(</a:t>
            </a:r>
            <a:r>
              <a:rPr sz="1900" i="1" spc="95" dirty="0">
                <a:latin typeface="Times New Roman"/>
                <a:cs typeface="Times New Roman"/>
              </a:rPr>
              <a:t>w</a:t>
            </a:r>
            <a:r>
              <a:rPr sz="1900" spc="95" dirty="0">
                <a:latin typeface="Times New Roman"/>
                <a:cs typeface="Times New Roman"/>
              </a:rPr>
              <a:t>)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sums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1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over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all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85" dirty="0">
                <a:latin typeface="Times New Roman"/>
                <a:cs typeface="Times New Roman"/>
              </a:rPr>
              <a:t>possible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worlds</a:t>
            </a:r>
            <a:endParaRPr sz="1900">
              <a:latin typeface="Times New Roman"/>
              <a:cs typeface="Times New Roman"/>
            </a:endParaRPr>
          </a:p>
          <a:p>
            <a:pPr marL="286385" marR="184150" indent="-274320">
              <a:lnSpc>
                <a:spcPct val="110000"/>
              </a:lnSpc>
              <a:spcBef>
                <a:spcPts val="56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z="2200" spc="105" dirty="0">
                <a:latin typeface="Times New Roman"/>
                <a:cs typeface="Times New Roman"/>
              </a:rPr>
              <a:t>An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b="1" spc="250" dirty="0">
                <a:latin typeface="Times New Roman"/>
                <a:cs typeface="Times New Roman"/>
              </a:rPr>
              <a:t>event</a:t>
            </a:r>
            <a:r>
              <a:rPr sz="2200" b="1" spc="9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70" dirty="0">
                <a:latin typeface="Times New Roman"/>
                <a:cs typeface="Times New Roman"/>
              </a:rPr>
              <a:t>set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possible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worlds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where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a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given </a:t>
            </a:r>
            <a:r>
              <a:rPr sz="2200" spc="145" dirty="0">
                <a:latin typeface="Times New Roman"/>
                <a:cs typeface="Times New Roman"/>
              </a:rPr>
              <a:t>predicate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is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80" dirty="0">
                <a:latin typeface="Times New Roman"/>
                <a:cs typeface="Times New Roman"/>
              </a:rPr>
              <a:t>true</a:t>
            </a:r>
            <a:endParaRPr sz="22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72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55" dirty="0">
                <a:latin typeface="Times New Roman"/>
                <a:cs typeface="Times New Roman"/>
              </a:rPr>
              <a:t>Roll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two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55" dirty="0">
                <a:latin typeface="Times New Roman"/>
                <a:cs typeface="Times New Roman"/>
              </a:rPr>
              <a:t>dice</a:t>
            </a:r>
            <a:endParaRPr sz="190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63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6465" algn="l"/>
              </a:tabLst>
            </a:pPr>
            <a:r>
              <a:rPr sz="1700" spc="120" dirty="0">
                <a:latin typeface="Times New Roman"/>
                <a:cs typeface="Times New Roman"/>
              </a:rPr>
              <a:t>The</a:t>
            </a:r>
            <a:r>
              <a:rPr sz="1700" spc="13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possible</a:t>
            </a:r>
            <a:r>
              <a:rPr sz="1700" spc="11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worlds</a:t>
            </a:r>
            <a:r>
              <a:rPr sz="1700" spc="125" dirty="0">
                <a:latin typeface="Times New Roman"/>
                <a:cs typeface="Times New Roman"/>
              </a:rPr>
              <a:t> </a:t>
            </a:r>
            <a:r>
              <a:rPr sz="1700" spc="155" dirty="0">
                <a:latin typeface="Times New Roman"/>
                <a:cs typeface="Times New Roman"/>
              </a:rPr>
              <a:t>are</a:t>
            </a:r>
            <a:r>
              <a:rPr sz="1700" spc="1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(1,1),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(1,2),</a:t>
            </a:r>
            <a:r>
              <a:rPr sz="1700" spc="1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…,</a:t>
            </a:r>
            <a:r>
              <a:rPr sz="1700" spc="1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(6,6);</a:t>
            </a:r>
            <a:r>
              <a:rPr sz="1700" spc="145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36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possible</a:t>
            </a:r>
            <a:r>
              <a:rPr sz="1700" spc="10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worlds</a:t>
            </a:r>
            <a:endParaRPr sz="170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615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6465" algn="l"/>
              </a:tabLst>
            </a:pPr>
            <a:r>
              <a:rPr sz="1700" spc="125" dirty="0">
                <a:latin typeface="Times New Roman"/>
                <a:cs typeface="Times New Roman"/>
              </a:rPr>
              <a:t>Predicate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65" dirty="0">
                <a:latin typeface="Times New Roman"/>
                <a:cs typeface="Times New Roman"/>
              </a:rPr>
              <a:t>=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two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70" dirty="0">
                <a:latin typeface="Times New Roman"/>
                <a:cs typeface="Times New Roman"/>
              </a:rPr>
              <a:t>dice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165" dirty="0">
                <a:latin typeface="Times New Roman"/>
                <a:cs typeface="Times New Roman"/>
              </a:rPr>
              <a:t>sum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to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60" dirty="0">
                <a:latin typeface="Times New Roman"/>
                <a:cs typeface="Times New Roman"/>
              </a:rPr>
              <a:t>10</a:t>
            </a:r>
            <a:endParaRPr sz="170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615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6465" algn="l"/>
              </a:tabLst>
            </a:pPr>
            <a:r>
              <a:rPr sz="1700" spc="135" dirty="0">
                <a:latin typeface="Times New Roman"/>
                <a:cs typeface="Times New Roman"/>
              </a:rPr>
              <a:t>Event</a:t>
            </a:r>
            <a:r>
              <a:rPr sz="1700" spc="105" dirty="0">
                <a:latin typeface="Times New Roman"/>
                <a:cs typeface="Times New Roman"/>
              </a:rPr>
              <a:t> </a:t>
            </a:r>
            <a:r>
              <a:rPr sz="1700" spc="65" dirty="0">
                <a:latin typeface="Times New Roman"/>
                <a:cs typeface="Times New Roman"/>
              </a:rPr>
              <a:t>=</a:t>
            </a:r>
            <a:r>
              <a:rPr sz="1700" spc="1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{(4,6),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(5,5),</a:t>
            </a:r>
            <a:r>
              <a:rPr sz="1700" spc="14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(6,4)}</a:t>
            </a:r>
            <a:endParaRPr sz="17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66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105" dirty="0">
                <a:latin typeface="Times New Roman"/>
                <a:cs typeface="Times New Roman"/>
              </a:rPr>
              <a:t>Toothache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85" dirty="0">
                <a:latin typeface="Times New Roman"/>
                <a:cs typeface="Times New Roman"/>
              </a:rPr>
              <a:t>cavity</a:t>
            </a:r>
            <a:endParaRPr sz="190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63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26465" algn="l"/>
              </a:tabLst>
            </a:pPr>
            <a:r>
              <a:rPr sz="1700" spc="140" dirty="0">
                <a:latin typeface="Times New Roman"/>
                <a:cs typeface="Times New Roman"/>
              </a:rPr>
              <a:t>Four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possible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worlds: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STIXGeneral"/>
                <a:cs typeface="STIXGeneral"/>
              </a:rPr>
              <a:t>(𝑡,</a:t>
            </a:r>
            <a:r>
              <a:rPr sz="1700" spc="-130" dirty="0">
                <a:latin typeface="STIXGeneral"/>
                <a:cs typeface="STIXGeneral"/>
              </a:rPr>
              <a:t> </a:t>
            </a:r>
            <a:r>
              <a:rPr sz="1700" spc="60" dirty="0">
                <a:latin typeface="STIXGeneral"/>
                <a:cs typeface="STIXGeneral"/>
              </a:rPr>
              <a:t>𝑐),</a:t>
            </a:r>
            <a:r>
              <a:rPr sz="1700" spc="-150" dirty="0">
                <a:latin typeface="STIXGeneral"/>
                <a:cs typeface="STIXGeneral"/>
              </a:rPr>
              <a:t> </a:t>
            </a:r>
            <a:r>
              <a:rPr sz="1700" spc="75" dirty="0">
                <a:latin typeface="STIXGeneral"/>
                <a:cs typeface="STIXGeneral"/>
              </a:rPr>
              <a:t>(𝑡,</a:t>
            </a:r>
            <a:r>
              <a:rPr sz="1700" spc="-130" dirty="0">
                <a:latin typeface="STIXGeneral"/>
                <a:cs typeface="STIXGeneral"/>
              </a:rPr>
              <a:t> </a:t>
            </a:r>
            <a:r>
              <a:rPr sz="1700" spc="114" dirty="0">
                <a:latin typeface="STIXGeneral"/>
                <a:cs typeface="STIXGeneral"/>
              </a:rPr>
              <a:t>~𝑐),</a:t>
            </a:r>
            <a:r>
              <a:rPr sz="1700" spc="-150" dirty="0">
                <a:latin typeface="STIXGeneral"/>
                <a:cs typeface="STIXGeneral"/>
              </a:rPr>
              <a:t> </a:t>
            </a:r>
            <a:r>
              <a:rPr sz="1700" spc="130" dirty="0">
                <a:latin typeface="STIXGeneral"/>
                <a:cs typeface="STIXGeneral"/>
              </a:rPr>
              <a:t>(~𝑡,</a:t>
            </a:r>
            <a:r>
              <a:rPr sz="1700" spc="-145" dirty="0">
                <a:latin typeface="STIXGeneral"/>
                <a:cs typeface="STIXGeneral"/>
              </a:rPr>
              <a:t> </a:t>
            </a:r>
            <a:r>
              <a:rPr sz="1700" spc="60" dirty="0">
                <a:latin typeface="STIXGeneral"/>
                <a:cs typeface="STIXGeneral"/>
              </a:rPr>
              <a:t>𝑐),</a:t>
            </a:r>
            <a:r>
              <a:rPr sz="1700" spc="-135" dirty="0">
                <a:latin typeface="STIXGeneral"/>
                <a:cs typeface="STIXGeneral"/>
              </a:rPr>
              <a:t> </a:t>
            </a:r>
            <a:r>
              <a:rPr sz="1700" spc="125" dirty="0">
                <a:latin typeface="STIXGeneral"/>
                <a:cs typeface="STIXGeneral"/>
              </a:rPr>
              <a:t>(~𝑡,</a:t>
            </a:r>
            <a:r>
              <a:rPr sz="1700" spc="-145" dirty="0">
                <a:latin typeface="STIXGeneral"/>
                <a:cs typeface="STIXGeneral"/>
              </a:rPr>
              <a:t> </a:t>
            </a:r>
            <a:r>
              <a:rPr sz="1700" spc="160" dirty="0">
                <a:latin typeface="STIXGeneral"/>
                <a:cs typeface="STIXGeneral"/>
              </a:rPr>
              <a:t>~𝑐)</a:t>
            </a:r>
            <a:endParaRPr sz="1700">
              <a:latin typeface="STIXGeneral"/>
              <a:cs typeface="STIXGener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7713" y="5634329"/>
            <a:ext cx="6438900" cy="69913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71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194945" algn="l"/>
              </a:tabLst>
            </a:pPr>
            <a:r>
              <a:rPr sz="1700" spc="95" dirty="0">
                <a:latin typeface="Times New Roman"/>
                <a:cs typeface="Times New Roman"/>
              </a:rPr>
              <a:t>Some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worlds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55" dirty="0">
                <a:latin typeface="Times New Roman"/>
                <a:cs typeface="Times New Roman"/>
              </a:rPr>
              <a:t>are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10" dirty="0">
                <a:latin typeface="Times New Roman"/>
                <a:cs typeface="Times New Roman"/>
              </a:rPr>
              <a:t>more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likely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90" dirty="0">
                <a:latin typeface="Times New Roman"/>
                <a:cs typeface="Times New Roman"/>
              </a:rPr>
              <a:t>than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14" dirty="0">
                <a:latin typeface="Times New Roman"/>
                <a:cs typeface="Times New Roman"/>
              </a:rPr>
              <a:t>others</a:t>
            </a:r>
            <a:endParaRPr sz="1700">
              <a:latin typeface="Times New Roman"/>
              <a:cs typeface="Times New Roman"/>
            </a:endParaRPr>
          </a:p>
          <a:p>
            <a:pPr marL="194945" indent="-182245">
              <a:lnSpc>
                <a:spcPct val="100000"/>
              </a:lnSpc>
              <a:spcBef>
                <a:spcPts val="61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194945" algn="l"/>
              </a:tabLst>
            </a:pPr>
            <a:r>
              <a:rPr sz="1700" spc="125" dirty="0">
                <a:latin typeface="Times New Roman"/>
                <a:cs typeface="Times New Roman"/>
              </a:rPr>
              <a:t>Predicate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can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be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Times New Roman"/>
                <a:cs typeface="Times New Roman"/>
              </a:rPr>
              <a:t>anything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20" dirty="0">
                <a:latin typeface="Times New Roman"/>
                <a:cs typeface="Times New Roman"/>
              </a:rPr>
              <a:t>about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Times New Roman"/>
                <a:cs typeface="Times New Roman"/>
              </a:rPr>
              <a:t>these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00" dirty="0">
                <a:latin typeface="Times New Roman"/>
                <a:cs typeface="Times New Roman"/>
              </a:rPr>
              <a:t>variables:</a:t>
            </a:r>
            <a:r>
              <a:rPr sz="1700" spc="70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STIXGeneral"/>
                <a:cs typeface="STIXGeneral"/>
              </a:rPr>
              <a:t>𝑡</a:t>
            </a:r>
            <a:r>
              <a:rPr sz="1700" spc="5" dirty="0">
                <a:latin typeface="STIXGeneral"/>
                <a:cs typeface="STIXGeneral"/>
              </a:rPr>
              <a:t> </a:t>
            </a:r>
            <a:r>
              <a:rPr sz="1700" spc="-60" dirty="0">
                <a:latin typeface="STIXGeneral"/>
                <a:cs typeface="STIXGeneral"/>
              </a:rPr>
              <a:t>∧</a:t>
            </a:r>
            <a:r>
              <a:rPr sz="1700" spc="-40" dirty="0">
                <a:latin typeface="STIXGeneral"/>
                <a:cs typeface="STIXGeneral"/>
              </a:rPr>
              <a:t> </a:t>
            </a:r>
            <a:r>
              <a:rPr sz="1700" dirty="0">
                <a:latin typeface="STIXGeneral"/>
                <a:cs typeface="STIXGeneral"/>
              </a:rPr>
              <a:t>𝑐,</a:t>
            </a:r>
            <a:r>
              <a:rPr sz="1700" spc="-130" dirty="0">
                <a:latin typeface="STIXGeneral"/>
                <a:cs typeface="STIXGeneral"/>
              </a:rPr>
              <a:t> </a:t>
            </a:r>
            <a:r>
              <a:rPr sz="1700" spc="50" dirty="0">
                <a:latin typeface="STIXGeneral"/>
                <a:cs typeface="STIXGeneral"/>
              </a:rPr>
              <a:t>𝑡,</a:t>
            </a:r>
            <a:r>
              <a:rPr sz="1700" spc="-130" dirty="0">
                <a:latin typeface="STIXGeneral"/>
                <a:cs typeface="STIXGeneral"/>
              </a:rPr>
              <a:t> </a:t>
            </a:r>
            <a:r>
              <a:rPr sz="1700" spc="135" dirty="0">
                <a:latin typeface="STIXGeneral"/>
                <a:cs typeface="STIXGeneral"/>
              </a:rPr>
              <a:t>𝑡</a:t>
            </a:r>
            <a:r>
              <a:rPr sz="1700" spc="5" dirty="0">
                <a:latin typeface="STIXGeneral"/>
                <a:cs typeface="STIXGeneral"/>
              </a:rPr>
              <a:t> </a:t>
            </a:r>
            <a:r>
              <a:rPr sz="1700" spc="-60" dirty="0">
                <a:latin typeface="STIXGeneral"/>
                <a:cs typeface="STIXGeneral"/>
              </a:rPr>
              <a:t>∨</a:t>
            </a:r>
            <a:r>
              <a:rPr sz="1700" spc="-40" dirty="0">
                <a:latin typeface="STIXGeneral"/>
                <a:cs typeface="STIXGeneral"/>
              </a:rPr>
              <a:t> </a:t>
            </a:r>
            <a:r>
              <a:rPr sz="1700" spc="125" dirty="0">
                <a:latin typeface="STIXGeneral"/>
                <a:cs typeface="STIXGeneral"/>
              </a:rPr>
              <a:t>~𝑐</a:t>
            </a:r>
            <a:r>
              <a:rPr sz="1700" spc="125" dirty="0">
                <a:latin typeface="Times New Roman"/>
                <a:cs typeface="Times New Roman"/>
              </a:rPr>
              <a:t>,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0166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0" dirty="0"/>
              <a:t>Axioms</a:t>
            </a:r>
            <a:r>
              <a:rPr cap="small" spc="215" dirty="0"/>
              <a:t> </a:t>
            </a:r>
            <a:r>
              <a:rPr cap="small" spc="195" dirty="0"/>
              <a:t>of</a:t>
            </a:r>
            <a:r>
              <a:rPr cap="small" spc="225" dirty="0"/>
              <a:t> </a:t>
            </a:r>
            <a:r>
              <a:rPr cap="small" spc="90" dirty="0"/>
              <a:t>Probability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93316"/>
            <a:ext cx="6932930" cy="240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70000"/>
              <a:buAutoNum type="arabicPeriod"/>
              <a:tabLst>
                <a:tab pos="469900" algn="l"/>
              </a:tabLst>
            </a:pPr>
            <a:r>
              <a:rPr sz="2000" spc="145" dirty="0">
                <a:latin typeface="Times New Roman"/>
                <a:cs typeface="Times New Roman"/>
              </a:rPr>
              <a:t>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probability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P(</a:t>
            </a:r>
            <a:r>
              <a:rPr sz="2000" i="1" spc="90" dirty="0">
                <a:latin typeface="Times New Roman"/>
                <a:cs typeface="Times New Roman"/>
              </a:rPr>
              <a:t>a</a:t>
            </a:r>
            <a:r>
              <a:rPr sz="2000" spc="90" dirty="0">
                <a:latin typeface="Times New Roman"/>
                <a:cs typeface="Times New Roman"/>
              </a:rPr>
              <a:t>)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proposition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i="1" spc="150" dirty="0">
                <a:latin typeface="Times New Roman"/>
                <a:cs typeface="Times New Roman"/>
              </a:rPr>
              <a:t>a</a:t>
            </a:r>
            <a:r>
              <a:rPr sz="2000" i="1" spc="6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is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real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number </a:t>
            </a:r>
            <a:r>
              <a:rPr sz="2000" spc="140" dirty="0">
                <a:latin typeface="Times New Roman"/>
                <a:cs typeface="Times New Roman"/>
              </a:rPr>
              <a:t>between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0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D8537"/>
              </a:buClr>
              <a:buFont typeface="Times New Roman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FD8537"/>
              </a:buClr>
              <a:buSzPct val="70000"/>
              <a:buAutoNum type="arabicPeriod"/>
              <a:tabLst>
                <a:tab pos="469900" algn="l"/>
              </a:tabLst>
            </a:pPr>
            <a:r>
              <a:rPr sz="2000" spc="140" dirty="0">
                <a:latin typeface="Times New Roman"/>
                <a:cs typeface="Times New Roman"/>
              </a:rPr>
              <a:t>P(true)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=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1,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P(false)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=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D8537"/>
              </a:buClr>
              <a:buFont typeface="Times New Roman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FD8537"/>
              </a:buClr>
              <a:buSzPct val="70000"/>
              <a:buAutoNum type="arabicPeriod"/>
              <a:tabLst>
                <a:tab pos="469900" algn="l"/>
              </a:tabLst>
            </a:pPr>
            <a:r>
              <a:rPr sz="2000" spc="135" dirty="0">
                <a:latin typeface="Times New Roman"/>
                <a:cs typeface="Times New Roman"/>
              </a:rPr>
              <a:t>P(a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800" dirty="0">
                <a:latin typeface="Toppan Bunkyu Gothic Regular"/>
                <a:cs typeface="Toppan Bunkyu Gothic Regular"/>
              </a:rPr>
              <a:t>∨</a:t>
            </a:r>
            <a:r>
              <a:rPr sz="2000" spc="-15" dirty="0">
                <a:latin typeface="Toppan Bunkyu Gothic Regular"/>
                <a:cs typeface="Toppan Bunkyu Gothic Regular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b)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=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P(a)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+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P(b)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–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P(a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800" dirty="0">
                <a:latin typeface="Toppan Bunkyu Gothic Regular"/>
                <a:cs typeface="Toppan Bunkyu Gothic Regular"/>
              </a:rPr>
              <a:t>∧</a:t>
            </a:r>
            <a:r>
              <a:rPr sz="2000" spc="-15" dirty="0">
                <a:latin typeface="Toppan Bunkyu Gothic Regular"/>
                <a:cs typeface="Toppan Bunkyu Gothic Regular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b)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3141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P(</a:t>
            </a:r>
            <a:r>
              <a:rPr spc="130" dirty="0">
                <a:latin typeface="Toppan Bunkyu Gothic Regular"/>
                <a:cs typeface="Toppan Bunkyu Gothic Regular"/>
              </a:rPr>
              <a:t>¬</a:t>
            </a:r>
            <a:r>
              <a:rPr spc="130" dirty="0"/>
              <a:t>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237730" cy="433641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P(a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960" dirty="0">
                <a:latin typeface="Toppan Bunkyu Gothic Regular"/>
                <a:cs typeface="Toppan Bunkyu Gothic Regular"/>
              </a:rPr>
              <a:t>∨</a:t>
            </a:r>
            <a:r>
              <a:rPr sz="2400" spc="-5" dirty="0">
                <a:latin typeface="Toppan Bunkyu Gothic Regular"/>
                <a:cs typeface="Toppan Bunkyu Gothic Regular"/>
              </a:rPr>
              <a:t> </a:t>
            </a:r>
            <a:r>
              <a:rPr sz="2400" spc="120" dirty="0">
                <a:latin typeface="Toppan Bunkyu Gothic Regular"/>
                <a:cs typeface="Toppan Bunkyu Gothic Regular"/>
              </a:rPr>
              <a:t>¬</a:t>
            </a:r>
            <a:r>
              <a:rPr sz="2400" spc="120" dirty="0">
                <a:latin typeface="Times New Roman"/>
                <a:cs typeface="Times New Roman"/>
              </a:rPr>
              <a:t>a)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P(a)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+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P(</a:t>
            </a:r>
            <a:r>
              <a:rPr sz="2400" spc="120" dirty="0">
                <a:latin typeface="Toppan Bunkyu Gothic Regular"/>
                <a:cs typeface="Toppan Bunkyu Gothic Regular"/>
              </a:rPr>
              <a:t>¬</a:t>
            </a:r>
            <a:r>
              <a:rPr sz="2400" spc="120" dirty="0">
                <a:latin typeface="Times New Roman"/>
                <a:cs typeface="Times New Roman"/>
              </a:rPr>
              <a:t>a)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50" dirty="0">
                <a:latin typeface="Times New Roman"/>
                <a:cs typeface="Times New Roman"/>
              </a:rPr>
              <a:t>P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(a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960" dirty="0">
                <a:latin typeface="Toppan Bunkyu Gothic Regular"/>
                <a:cs typeface="Toppan Bunkyu Gothic Regular"/>
              </a:rPr>
              <a:t>∧</a:t>
            </a:r>
            <a:r>
              <a:rPr sz="2400" spc="-5" dirty="0">
                <a:latin typeface="Toppan Bunkyu Gothic Regular"/>
                <a:cs typeface="Toppan Bunkyu Gothic Regular"/>
              </a:rPr>
              <a:t> </a:t>
            </a:r>
            <a:r>
              <a:rPr sz="2400" spc="95" dirty="0">
                <a:latin typeface="Toppan Bunkyu Gothic Regular"/>
                <a:cs typeface="Toppan Bunkyu Gothic Regular"/>
              </a:rPr>
              <a:t>¬</a:t>
            </a:r>
            <a:r>
              <a:rPr sz="2400" spc="95" dirty="0">
                <a:latin typeface="Times New Roman"/>
                <a:cs typeface="Times New Roman"/>
              </a:rPr>
              <a:t>a)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P(true)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P(a)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+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P(</a:t>
            </a:r>
            <a:r>
              <a:rPr sz="2400" spc="120" dirty="0">
                <a:latin typeface="Toppan Bunkyu Gothic Regular"/>
                <a:cs typeface="Toppan Bunkyu Gothic Regular"/>
              </a:rPr>
              <a:t>¬</a:t>
            </a:r>
            <a:r>
              <a:rPr sz="2400" spc="120" dirty="0">
                <a:latin typeface="Times New Roman"/>
                <a:cs typeface="Times New Roman"/>
              </a:rPr>
              <a:t>a)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P(false)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30" dirty="0">
                <a:latin typeface="Times New Roman"/>
                <a:cs typeface="Times New Roman"/>
              </a:rPr>
              <a:t>1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P(a)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+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P(</a:t>
            </a:r>
            <a:r>
              <a:rPr sz="2400" spc="114" dirty="0">
                <a:latin typeface="Toppan Bunkyu Gothic Regular"/>
                <a:cs typeface="Toppan Bunkyu Gothic Regular"/>
              </a:rPr>
              <a:t>¬</a:t>
            </a:r>
            <a:r>
              <a:rPr sz="2400" spc="114" dirty="0">
                <a:latin typeface="Times New Roman"/>
                <a:cs typeface="Times New Roman"/>
              </a:rPr>
              <a:t>a)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0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0" dirty="0">
                <a:latin typeface="Times New Roman"/>
                <a:cs typeface="Times New Roman"/>
              </a:rPr>
              <a:t>P(</a:t>
            </a:r>
            <a:r>
              <a:rPr sz="2400" spc="120" dirty="0">
                <a:latin typeface="Toppan Bunkyu Gothic Regular"/>
                <a:cs typeface="Toppan Bunkyu Gothic Regular"/>
              </a:rPr>
              <a:t>¬</a:t>
            </a:r>
            <a:r>
              <a:rPr sz="2400" spc="120" dirty="0">
                <a:latin typeface="Times New Roman"/>
                <a:cs typeface="Times New Roman"/>
              </a:rPr>
              <a:t>a)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=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1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P(a)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80" dirty="0">
                <a:latin typeface="Times New Roman"/>
                <a:cs typeface="Times New Roman"/>
              </a:rPr>
              <a:t>Intuitive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explanation: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probability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all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possible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worlds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65" dirty="0">
                <a:latin typeface="Times New Roman"/>
                <a:cs typeface="Times New Roman"/>
              </a:rPr>
              <a:t>1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80" dirty="0">
                <a:latin typeface="Times New Roman"/>
                <a:cs typeface="Times New Roman"/>
              </a:rPr>
              <a:t>Either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i="1" spc="145" dirty="0">
                <a:latin typeface="Times New Roman"/>
                <a:cs typeface="Times New Roman"/>
              </a:rPr>
              <a:t>a</a:t>
            </a:r>
            <a:r>
              <a:rPr sz="2100" i="1" spc="6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or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oppan Bunkyu Gothic Regular"/>
                <a:cs typeface="Toppan Bunkyu Gothic Regular"/>
              </a:rPr>
              <a:t>¬</a:t>
            </a:r>
            <a:r>
              <a:rPr sz="2100" i="1" spc="114" dirty="0">
                <a:latin typeface="Times New Roman"/>
                <a:cs typeface="Times New Roman"/>
              </a:rPr>
              <a:t>a</a:t>
            </a:r>
            <a:r>
              <a:rPr sz="2100" i="1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holds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in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one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world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worlds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i="1" spc="145" dirty="0">
                <a:latin typeface="Times New Roman"/>
                <a:cs typeface="Times New Roman"/>
              </a:rPr>
              <a:t>a</a:t>
            </a:r>
            <a:r>
              <a:rPr sz="2100" i="1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holds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and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worlds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that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oppan Bunkyu Gothic Regular"/>
                <a:cs typeface="Toppan Bunkyu Gothic Regular"/>
              </a:rPr>
              <a:t>¬</a:t>
            </a:r>
            <a:r>
              <a:rPr sz="2100" i="1" spc="114" dirty="0">
                <a:latin typeface="Times New Roman"/>
                <a:cs typeface="Times New Roman"/>
              </a:rPr>
              <a:t>a</a:t>
            </a:r>
            <a:r>
              <a:rPr sz="2100" i="1" spc="6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holds</a:t>
            </a:r>
            <a:endParaRPr sz="2100" dirty="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85" dirty="0">
                <a:latin typeface="Times New Roman"/>
                <a:cs typeface="Times New Roman"/>
              </a:rPr>
              <a:t>are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mutually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exclusive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and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exhaustive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08343" y="2501519"/>
            <a:ext cx="46355" cy="45085"/>
          </a:xfrm>
          <a:custGeom>
            <a:avLst/>
            <a:gdLst/>
            <a:ahLst/>
            <a:cxnLst/>
            <a:rect l="l" t="t" r="r" b="b"/>
            <a:pathLst>
              <a:path w="46354" h="45085">
                <a:moveTo>
                  <a:pt x="45632" y="32257"/>
                </a:moveTo>
                <a:lnTo>
                  <a:pt x="14477" y="32257"/>
                </a:lnTo>
                <a:lnTo>
                  <a:pt x="15164" y="32733"/>
                </a:lnTo>
                <a:lnTo>
                  <a:pt x="20700" y="34035"/>
                </a:lnTo>
                <a:lnTo>
                  <a:pt x="16917" y="34035"/>
                </a:lnTo>
                <a:lnTo>
                  <a:pt x="18414" y="35813"/>
                </a:lnTo>
                <a:lnTo>
                  <a:pt x="18033" y="35813"/>
                </a:lnTo>
                <a:lnTo>
                  <a:pt x="20447" y="38480"/>
                </a:lnTo>
                <a:lnTo>
                  <a:pt x="27685" y="44703"/>
                </a:lnTo>
                <a:lnTo>
                  <a:pt x="34543" y="44957"/>
                </a:lnTo>
                <a:lnTo>
                  <a:pt x="44196" y="37591"/>
                </a:lnTo>
                <a:lnTo>
                  <a:pt x="44674" y="35813"/>
                </a:lnTo>
                <a:lnTo>
                  <a:pt x="18414" y="35813"/>
                </a:lnTo>
                <a:lnTo>
                  <a:pt x="17326" y="34779"/>
                </a:lnTo>
                <a:lnTo>
                  <a:pt x="44953" y="34779"/>
                </a:lnTo>
                <a:lnTo>
                  <a:pt x="45153" y="34035"/>
                </a:lnTo>
                <a:lnTo>
                  <a:pt x="17272" y="34035"/>
                </a:lnTo>
                <a:lnTo>
                  <a:pt x="16809" y="33907"/>
                </a:lnTo>
                <a:lnTo>
                  <a:pt x="45187" y="33907"/>
                </a:lnTo>
                <a:lnTo>
                  <a:pt x="45632" y="32257"/>
                </a:lnTo>
                <a:close/>
              </a:path>
              <a:path w="46354" h="45085">
                <a:moveTo>
                  <a:pt x="16710" y="33880"/>
                </a:moveTo>
                <a:lnTo>
                  <a:pt x="17326" y="34779"/>
                </a:lnTo>
                <a:lnTo>
                  <a:pt x="18414" y="35813"/>
                </a:lnTo>
                <a:lnTo>
                  <a:pt x="16809" y="33907"/>
                </a:lnTo>
                <a:close/>
              </a:path>
              <a:path w="46354" h="45085">
                <a:moveTo>
                  <a:pt x="16319" y="33771"/>
                </a:moveTo>
                <a:lnTo>
                  <a:pt x="16636" y="34035"/>
                </a:lnTo>
                <a:lnTo>
                  <a:pt x="17326" y="34779"/>
                </a:lnTo>
                <a:lnTo>
                  <a:pt x="16710" y="33880"/>
                </a:lnTo>
                <a:lnTo>
                  <a:pt x="16319" y="33771"/>
                </a:lnTo>
                <a:close/>
              </a:path>
              <a:path w="46354" h="45085">
                <a:moveTo>
                  <a:pt x="16242" y="33749"/>
                </a:moveTo>
                <a:lnTo>
                  <a:pt x="16543" y="34035"/>
                </a:lnTo>
                <a:lnTo>
                  <a:pt x="16315" y="33771"/>
                </a:lnTo>
                <a:close/>
              </a:path>
              <a:path w="46354" h="45085">
                <a:moveTo>
                  <a:pt x="18002" y="33400"/>
                </a:moveTo>
                <a:lnTo>
                  <a:pt x="16382" y="33400"/>
                </a:lnTo>
                <a:lnTo>
                  <a:pt x="16809" y="33907"/>
                </a:lnTo>
                <a:lnTo>
                  <a:pt x="17272" y="34035"/>
                </a:lnTo>
                <a:lnTo>
                  <a:pt x="20700" y="34035"/>
                </a:lnTo>
                <a:lnTo>
                  <a:pt x="18002" y="33400"/>
                </a:lnTo>
                <a:close/>
              </a:path>
              <a:path w="46354" h="45085">
                <a:moveTo>
                  <a:pt x="16382" y="33400"/>
                </a:moveTo>
                <a:lnTo>
                  <a:pt x="16710" y="33880"/>
                </a:lnTo>
                <a:lnTo>
                  <a:pt x="16382" y="33400"/>
                </a:lnTo>
                <a:close/>
              </a:path>
              <a:path w="46354" h="45085">
                <a:moveTo>
                  <a:pt x="16113" y="33400"/>
                </a:moveTo>
                <a:lnTo>
                  <a:pt x="15875" y="33400"/>
                </a:lnTo>
                <a:lnTo>
                  <a:pt x="16319" y="33771"/>
                </a:lnTo>
                <a:lnTo>
                  <a:pt x="16710" y="33880"/>
                </a:lnTo>
                <a:lnTo>
                  <a:pt x="16469" y="33527"/>
                </a:lnTo>
                <a:lnTo>
                  <a:pt x="16113" y="33400"/>
                </a:lnTo>
                <a:close/>
              </a:path>
              <a:path w="46354" h="45085">
                <a:moveTo>
                  <a:pt x="15934" y="33457"/>
                </a:moveTo>
                <a:lnTo>
                  <a:pt x="16242" y="33749"/>
                </a:lnTo>
                <a:lnTo>
                  <a:pt x="15934" y="33457"/>
                </a:lnTo>
                <a:close/>
              </a:path>
              <a:path w="46354" h="45085">
                <a:moveTo>
                  <a:pt x="16763" y="0"/>
                </a:moveTo>
                <a:lnTo>
                  <a:pt x="7620" y="3047"/>
                </a:lnTo>
                <a:lnTo>
                  <a:pt x="0" y="18287"/>
                </a:lnTo>
                <a:lnTo>
                  <a:pt x="3048" y="27431"/>
                </a:lnTo>
                <a:lnTo>
                  <a:pt x="10667" y="31241"/>
                </a:lnTo>
                <a:lnTo>
                  <a:pt x="12826" y="32384"/>
                </a:lnTo>
                <a:lnTo>
                  <a:pt x="14985" y="33400"/>
                </a:lnTo>
                <a:lnTo>
                  <a:pt x="16242" y="33749"/>
                </a:lnTo>
                <a:lnTo>
                  <a:pt x="15536" y="33129"/>
                </a:lnTo>
                <a:lnTo>
                  <a:pt x="14224" y="32511"/>
                </a:lnTo>
                <a:lnTo>
                  <a:pt x="14786" y="32511"/>
                </a:lnTo>
                <a:lnTo>
                  <a:pt x="14477" y="32257"/>
                </a:lnTo>
                <a:lnTo>
                  <a:pt x="45632" y="32257"/>
                </a:lnTo>
                <a:lnTo>
                  <a:pt x="45974" y="30987"/>
                </a:lnTo>
                <a:lnTo>
                  <a:pt x="43906" y="26542"/>
                </a:lnTo>
                <a:lnTo>
                  <a:pt x="43179" y="26542"/>
                </a:lnTo>
                <a:lnTo>
                  <a:pt x="42036" y="22351"/>
                </a:lnTo>
                <a:lnTo>
                  <a:pt x="42476" y="22351"/>
                </a:lnTo>
                <a:lnTo>
                  <a:pt x="41401" y="18541"/>
                </a:lnTo>
                <a:lnTo>
                  <a:pt x="39750" y="15366"/>
                </a:lnTo>
                <a:lnTo>
                  <a:pt x="38861" y="13588"/>
                </a:lnTo>
                <a:lnTo>
                  <a:pt x="27599" y="4825"/>
                </a:lnTo>
                <a:lnTo>
                  <a:pt x="26542" y="4825"/>
                </a:lnTo>
                <a:lnTo>
                  <a:pt x="19684" y="3175"/>
                </a:lnTo>
                <a:lnTo>
                  <a:pt x="23114" y="3175"/>
                </a:lnTo>
                <a:lnTo>
                  <a:pt x="16763" y="0"/>
                </a:lnTo>
                <a:close/>
              </a:path>
              <a:path w="46354" h="45085">
                <a:moveTo>
                  <a:pt x="16150" y="33400"/>
                </a:moveTo>
                <a:lnTo>
                  <a:pt x="16382" y="33527"/>
                </a:lnTo>
                <a:lnTo>
                  <a:pt x="16150" y="33400"/>
                </a:lnTo>
                <a:close/>
              </a:path>
              <a:path w="46354" h="45085">
                <a:moveTo>
                  <a:pt x="15164" y="32733"/>
                </a:moveTo>
                <a:lnTo>
                  <a:pt x="16382" y="33527"/>
                </a:lnTo>
                <a:lnTo>
                  <a:pt x="18002" y="33400"/>
                </a:lnTo>
                <a:lnTo>
                  <a:pt x="15164" y="32733"/>
                </a:lnTo>
                <a:close/>
              </a:path>
              <a:path w="46354" h="45085">
                <a:moveTo>
                  <a:pt x="15536" y="33129"/>
                </a:moveTo>
                <a:lnTo>
                  <a:pt x="15934" y="33457"/>
                </a:lnTo>
                <a:lnTo>
                  <a:pt x="16113" y="33400"/>
                </a:lnTo>
                <a:lnTo>
                  <a:pt x="15536" y="33129"/>
                </a:lnTo>
                <a:close/>
              </a:path>
              <a:path w="46354" h="45085">
                <a:moveTo>
                  <a:pt x="15320" y="32951"/>
                </a:moveTo>
                <a:lnTo>
                  <a:pt x="15536" y="33129"/>
                </a:lnTo>
                <a:lnTo>
                  <a:pt x="16113" y="33400"/>
                </a:lnTo>
                <a:lnTo>
                  <a:pt x="15320" y="32951"/>
                </a:lnTo>
                <a:close/>
              </a:path>
              <a:path w="46354" h="45085">
                <a:moveTo>
                  <a:pt x="16050" y="33346"/>
                </a:moveTo>
                <a:close/>
              </a:path>
              <a:path w="46354" h="45085">
                <a:moveTo>
                  <a:pt x="15011" y="32697"/>
                </a:moveTo>
                <a:lnTo>
                  <a:pt x="15326" y="32951"/>
                </a:lnTo>
                <a:lnTo>
                  <a:pt x="16050" y="33346"/>
                </a:lnTo>
                <a:lnTo>
                  <a:pt x="15164" y="32733"/>
                </a:lnTo>
                <a:lnTo>
                  <a:pt x="15011" y="32697"/>
                </a:lnTo>
                <a:close/>
              </a:path>
              <a:path w="46354" h="45085">
                <a:moveTo>
                  <a:pt x="14224" y="32511"/>
                </a:moveTo>
                <a:lnTo>
                  <a:pt x="15536" y="33129"/>
                </a:lnTo>
                <a:lnTo>
                  <a:pt x="15302" y="32941"/>
                </a:lnTo>
                <a:lnTo>
                  <a:pt x="14985" y="32765"/>
                </a:lnTo>
                <a:lnTo>
                  <a:pt x="14224" y="32511"/>
                </a:lnTo>
                <a:close/>
              </a:path>
              <a:path w="46354" h="45085">
                <a:moveTo>
                  <a:pt x="15094" y="32765"/>
                </a:moveTo>
                <a:lnTo>
                  <a:pt x="15308" y="32941"/>
                </a:lnTo>
                <a:lnTo>
                  <a:pt x="15094" y="32765"/>
                </a:lnTo>
                <a:close/>
              </a:path>
              <a:path w="46354" h="45085">
                <a:moveTo>
                  <a:pt x="14477" y="32257"/>
                </a:moveTo>
                <a:lnTo>
                  <a:pt x="15011" y="32697"/>
                </a:lnTo>
                <a:lnTo>
                  <a:pt x="15164" y="32733"/>
                </a:lnTo>
                <a:lnTo>
                  <a:pt x="14477" y="32257"/>
                </a:lnTo>
                <a:close/>
              </a:path>
              <a:path w="46354" h="45085">
                <a:moveTo>
                  <a:pt x="14786" y="32511"/>
                </a:moveTo>
                <a:lnTo>
                  <a:pt x="14224" y="32511"/>
                </a:lnTo>
                <a:lnTo>
                  <a:pt x="15011" y="32697"/>
                </a:lnTo>
                <a:lnTo>
                  <a:pt x="14786" y="32511"/>
                </a:lnTo>
                <a:close/>
              </a:path>
              <a:path w="46354" h="45085">
                <a:moveTo>
                  <a:pt x="42036" y="22351"/>
                </a:moveTo>
                <a:lnTo>
                  <a:pt x="43179" y="26542"/>
                </a:lnTo>
                <a:lnTo>
                  <a:pt x="42901" y="24317"/>
                </a:lnTo>
                <a:lnTo>
                  <a:pt x="42036" y="22351"/>
                </a:lnTo>
                <a:close/>
              </a:path>
              <a:path w="46354" h="45085">
                <a:moveTo>
                  <a:pt x="42901" y="24317"/>
                </a:moveTo>
                <a:lnTo>
                  <a:pt x="43179" y="26542"/>
                </a:lnTo>
                <a:lnTo>
                  <a:pt x="43906" y="26542"/>
                </a:lnTo>
                <a:lnTo>
                  <a:pt x="42901" y="24317"/>
                </a:lnTo>
                <a:close/>
              </a:path>
              <a:path w="46354" h="45085">
                <a:moveTo>
                  <a:pt x="42476" y="22351"/>
                </a:moveTo>
                <a:lnTo>
                  <a:pt x="42036" y="22351"/>
                </a:lnTo>
                <a:lnTo>
                  <a:pt x="42901" y="24317"/>
                </a:lnTo>
                <a:lnTo>
                  <a:pt x="42799" y="23494"/>
                </a:lnTo>
                <a:lnTo>
                  <a:pt x="42476" y="22351"/>
                </a:lnTo>
                <a:close/>
              </a:path>
              <a:path w="46354" h="45085">
                <a:moveTo>
                  <a:pt x="23114" y="3175"/>
                </a:moveTo>
                <a:lnTo>
                  <a:pt x="19684" y="3175"/>
                </a:lnTo>
                <a:lnTo>
                  <a:pt x="26542" y="4825"/>
                </a:lnTo>
                <a:lnTo>
                  <a:pt x="24383" y="3809"/>
                </a:lnTo>
                <a:lnTo>
                  <a:pt x="23114" y="3175"/>
                </a:lnTo>
                <a:close/>
              </a:path>
              <a:path w="46354" h="45085">
                <a:moveTo>
                  <a:pt x="23240" y="3175"/>
                </a:moveTo>
                <a:lnTo>
                  <a:pt x="24383" y="3809"/>
                </a:lnTo>
                <a:lnTo>
                  <a:pt x="26542" y="4825"/>
                </a:lnTo>
                <a:lnTo>
                  <a:pt x="27599" y="4825"/>
                </a:lnTo>
                <a:lnTo>
                  <a:pt x="25780" y="3809"/>
                </a:lnTo>
                <a:lnTo>
                  <a:pt x="23240" y="31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469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4" dirty="0"/>
              <a:t>Random</a:t>
            </a:r>
            <a:r>
              <a:rPr cap="small" spc="215" dirty="0"/>
              <a:t> </a:t>
            </a:r>
            <a:r>
              <a:rPr cap="small" spc="100" dirty="0"/>
              <a:t>Variables</a:t>
            </a:r>
            <a:r>
              <a:rPr cap="small" spc="295" dirty="0"/>
              <a:t> </a:t>
            </a:r>
            <a:r>
              <a:rPr cap="small" spc="165" dirty="0"/>
              <a:t>–</a:t>
            </a:r>
            <a:r>
              <a:rPr cap="small" spc="85" dirty="0"/>
              <a:t> </a:t>
            </a:r>
            <a:r>
              <a:rPr cap="small" spc="130" dirty="0"/>
              <a:t>Notation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160" dirty="0"/>
              <a:t>Capital:</a:t>
            </a:r>
            <a:r>
              <a:rPr spc="50" dirty="0"/>
              <a:t> </a:t>
            </a:r>
            <a:r>
              <a:rPr dirty="0"/>
              <a:t>X:</a:t>
            </a:r>
            <a:r>
              <a:rPr spc="30" dirty="0"/>
              <a:t> </a:t>
            </a:r>
            <a:r>
              <a:rPr spc="150" dirty="0"/>
              <a:t>variable</a:t>
            </a: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120" dirty="0"/>
              <a:t>Lowercase:</a:t>
            </a:r>
            <a:r>
              <a:rPr spc="55" dirty="0"/>
              <a:t> </a:t>
            </a:r>
            <a:r>
              <a:rPr dirty="0"/>
              <a:t>x:</a:t>
            </a:r>
            <a:r>
              <a:rPr spc="80" dirty="0"/>
              <a:t> </a:t>
            </a:r>
            <a:r>
              <a:rPr spc="265" dirty="0"/>
              <a:t>a</a:t>
            </a:r>
            <a:r>
              <a:rPr spc="85" dirty="0"/>
              <a:t> </a:t>
            </a:r>
            <a:r>
              <a:rPr spc="190" dirty="0"/>
              <a:t>particular</a:t>
            </a:r>
            <a:r>
              <a:rPr spc="55" dirty="0"/>
              <a:t> </a:t>
            </a:r>
            <a:r>
              <a:rPr spc="165" dirty="0"/>
              <a:t>value</a:t>
            </a:r>
            <a:r>
              <a:rPr spc="80" dirty="0"/>
              <a:t> </a:t>
            </a:r>
            <a:r>
              <a:rPr dirty="0"/>
              <a:t>of</a:t>
            </a:r>
            <a:r>
              <a:rPr spc="85" dirty="0"/>
              <a:t> </a:t>
            </a:r>
            <a:r>
              <a:rPr spc="-50" dirty="0"/>
              <a:t>X</a:t>
            </a: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dirty="0"/>
              <a:t>Val(X):</a:t>
            </a:r>
            <a:r>
              <a:rPr spc="90" dirty="0"/>
              <a:t> </a:t>
            </a:r>
            <a:r>
              <a:rPr spc="215" dirty="0"/>
              <a:t>the</a:t>
            </a:r>
            <a:r>
              <a:rPr spc="105" dirty="0"/>
              <a:t> </a:t>
            </a:r>
            <a:r>
              <a:rPr spc="180" dirty="0"/>
              <a:t>set</a:t>
            </a:r>
            <a:r>
              <a:rPr spc="100" dirty="0"/>
              <a:t> </a:t>
            </a:r>
            <a:r>
              <a:rPr dirty="0"/>
              <a:t>of</a:t>
            </a:r>
            <a:r>
              <a:rPr spc="95" dirty="0"/>
              <a:t> </a:t>
            </a:r>
            <a:r>
              <a:rPr spc="165" dirty="0"/>
              <a:t>values</a:t>
            </a:r>
            <a:r>
              <a:rPr spc="105" dirty="0"/>
              <a:t> </a:t>
            </a:r>
            <a:r>
              <a:rPr dirty="0"/>
              <a:t>X</a:t>
            </a:r>
            <a:r>
              <a:rPr spc="100" dirty="0"/>
              <a:t> </a:t>
            </a:r>
            <a:r>
              <a:rPr spc="175" dirty="0"/>
              <a:t>can</a:t>
            </a:r>
            <a:r>
              <a:rPr spc="95" dirty="0"/>
              <a:t> </a:t>
            </a:r>
            <a:r>
              <a:rPr spc="195" dirty="0"/>
              <a:t>take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85" dirty="0"/>
              <a:t>Bold</a:t>
            </a:r>
            <a:r>
              <a:rPr spc="65" dirty="0"/>
              <a:t> </a:t>
            </a:r>
            <a:r>
              <a:rPr spc="160" dirty="0"/>
              <a:t>Capital:</a:t>
            </a:r>
            <a:r>
              <a:rPr spc="50" dirty="0"/>
              <a:t> </a:t>
            </a:r>
            <a:r>
              <a:rPr b="1" dirty="0">
                <a:latin typeface="Times New Roman"/>
                <a:cs typeface="Times New Roman"/>
              </a:rPr>
              <a:t>X</a:t>
            </a:r>
            <a:r>
              <a:rPr dirty="0"/>
              <a:t>:</a:t>
            </a:r>
            <a:r>
              <a:rPr spc="70" dirty="0"/>
              <a:t> </a:t>
            </a:r>
            <a:r>
              <a:rPr spc="265" dirty="0"/>
              <a:t>a</a:t>
            </a:r>
            <a:r>
              <a:rPr spc="70" dirty="0"/>
              <a:t> </a:t>
            </a:r>
            <a:r>
              <a:rPr spc="180" dirty="0"/>
              <a:t>set</a:t>
            </a:r>
            <a:r>
              <a:rPr spc="75" dirty="0"/>
              <a:t> </a:t>
            </a:r>
            <a:r>
              <a:rPr dirty="0"/>
              <a:t>of</a:t>
            </a:r>
            <a:r>
              <a:rPr spc="70" dirty="0"/>
              <a:t> </a:t>
            </a:r>
            <a:r>
              <a:rPr spc="155" dirty="0"/>
              <a:t>variables</a:t>
            </a:r>
          </a:p>
          <a:p>
            <a:pPr marL="286385" marR="5080" indent="-274320">
              <a:lnSpc>
                <a:spcPct val="120100"/>
              </a:lnSpc>
              <a:spcBef>
                <a:spcPts val="59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85" dirty="0"/>
              <a:t>Bold</a:t>
            </a:r>
            <a:r>
              <a:rPr spc="75" dirty="0"/>
              <a:t> </a:t>
            </a:r>
            <a:r>
              <a:rPr spc="114" dirty="0"/>
              <a:t>lowercase:</a:t>
            </a:r>
            <a:r>
              <a:rPr spc="25" dirty="0"/>
              <a:t> </a:t>
            </a:r>
            <a:r>
              <a:rPr b="1" spc="125" dirty="0">
                <a:latin typeface="Times New Roman"/>
                <a:cs typeface="Times New Roman"/>
              </a:rPr>
              <a:t>x</a:t>
            </a:r>
            <a:r>
              <a:rPr spc="125" dirty="0"/>
              <a:t>:</a:t>
            </a:r>
            <a:r>
              <a:rPr spc="75" dirty="0"/>
              <a:t> </a:t>
            </a:r>
            <a:r>
              <a:rPr spc="260" dirty="0"/>
              <a:t>an</a:t>
            </a:r>
            <a:r>
              <a:rPr spc="70" dirty="0"/>
              <a:t> </a:t>
            </a:r>
            <a:r>
              <a:rPr spc="190" dirty="0"/>
              <a:t>assignment</a:t>
            </a:r>
            <a:r>
              <a:rPr spc="75" dirty="0"/>
              <a:t> </a:t>
            </a:r>
            <a:r>
              <a:rPr spc="130" dirty="0"/>
              <a:t>to</a:t>
            </a:r>
            <a:r>
              <a:rPr spc="75" dirty="0"/>
              <a:t> </a:t>
            </a:r>
            <a:r>
              <a:rPr spc="140" dirty="0"/>
              <a:t>all</a:t>
            </a:r>
            <a:r>
              <a:rPr spc="55" dirty="0"/>
              <a:t> </a:t>
            </a:r>
            <a:r>
              <a:rPr spc="150" dirty="0"/>
              <a:t>variables </a:t>
            </a:r>
            <a:r>
              <a:rPr spc="175" dirty="0"/>
              <a:t>in</a:t>
            </a:r>
            <a:r>
              <a:rPr spc="60" dirty="0"/>
              <a:t> </a:t>
            </a:r>
            <a:r>
              <a:rPr b="1" spc="-50" dirty="0">
                <a:latin typeface="Times New Roman"/>
                <a:cs typeface="Times New Roman"/>
              </a:rPr>
              <a:t>X</a:t>
            </a: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55" dirty="0"/>
              <a:t>P(X=x)</a:t>
            </a:r>
            <a:r>
              <a:rPr spc="75" dirty="0"/>
              <a:t> </a:t>
            </a:r>
            <a:r>
              <a:rPr spc="90" dirty="0"/>
              <a:t>will</a:t>
            </a:r>
            <a:r>
              <a:rPr spc="50" dirty="0"/>
              <a:t> </a:t>
            </a:r>
            <a:r>
              <a:rPr spc="120" dirty="0"/>
              <a:t>be</a:t>
            </a:r>
            <a:r>
              <a:rPr spc="75" dirty="0"/>
              <a:t> </a:t>
            </a:r>
            <a:r>
              <a:rPr spc="185" dirty="0"/>
              <a:t>shortened</a:t>
            </a:r>
            <a:r>
              <a:rPr spc="65" dirty="0"/>
              <a:t> </a:t>
            </a:r>
            <a:r>
              <a:rPr spc="215" dirty="0"/>
              <a:t>as</a:t>
            </a:r>
            <a:r>
              <a:rPr spc="85" dirty="0"/>
              <a:t> </a:t>
            </a:r>
            <a:r>
              <a:rPr spc="60" dirty="0"/>
              <a:t>P(x)</a:t>
            </a: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pc="70" dirty="0"/>
              <a:t>P(X=x </a:t>
            </a:r>
            <a:r>
              <a:rPr spc="-580" dirty="0">
                <a:latin typeface="Toppan Bunkyu Gothic Regular"/>
                <a:cs typeface="Toppan Bunkyu Gothic Regular"/>
              </a:rPr>
              <a:t>∩</a:t>
            </a:r>
            <a:r>
              <a:rPr dirty="0">
                <a:latin typeface="Toppan Bunkyu Gothic Regular"/>
                <a:cs typeface="Toppan Bunkyu Gothic Regular"/>
              </a:rPr>
              <a:t> </a:t>
            </a:r>
            <a:r>
              <a:rPr dirty="0"/>
              <a:t>Y=y)</a:t>
            </a:r>
            <a:r>
              <a:rPr spc="90" dirty="0"/>
              <a:t> will</a:t>
            </a:r>
            <a:r>
              <a:rPr spc="55" dirty="0"/>
              <a:t> </a:t>
            </a:r>
            <a:r>
              <a:rPr spc="135" dirty="0"/>
              <a:t>be</a:t>
            </a:r>
            <a:r>
              <a:rPr spc="90" dirty="0"/>
              <a:t> </a:t>
            </a:r>
            <a:r>
              <a:rPr spc="180" dirty="0"/>
              <a:t>shortened</a:t>
            </a:r>
            <a:r>
              <a:rPr spc="55" dirty="0"/>
              <a:t> </a:t>
            </a:r>
            <a:r>
              <a:rPr spc="215" dirty="0"/>
              <a:t>as</a:t>
            </a:r>
            <a:r>
              <a:rPr spc="90" dirty="0"/>
              <a:t> </a:t>
            </a:r>
            <a:r>
              <a:rPr spc="70" dirty="0"/>
              <a:t>P(x,y)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3557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220" dirty="0"/>
              <a:t>Joint</a:t>
            </a:r>
            <a:r>
              <a:rPr cap="small" spc="240" dirty="0"/>
              <a:t> </a:t>
            </a:r>
            <a:r>
              <a:rPr cap="small" spc="125" dirty="0"/>
              <a:t>Distribution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70" dirty="0"/>
              <a:t>We</a:t>
            </a:r>
            <a:r>
              <a:rPr sz="1800" spc="85" dirty="0"/>
              <a:t> </a:t>
            </a:r>
            <a:r>
              <a:rPr sz="1800" spc="135" dirty="0"/>
              <a:t>have</a:t>
            </a:r>
            <a:r>
              <a:rPr sz="1800" spc="60" dirty="0"/>
              <a:t> </a:t>
            </a:r>
            <a:r>
              <a:rPr sz="1800" i="1" spc="195" dirty="0">
                <a:latin typeface="Times New Roman"/>
                <a:cs typeface="Times New Roman"/>
              </a:rPr>
              <a:t>n</a:t>
            </a:r>
            <a:r>
              <a:rPr sz="1800" i="1" spc="90" dirty="0">
                <a:latin typeface="Times New Roman"/>
                <a:cs typeface="Times New Roman"/>
              </a:rPr>
              <a:t> </a:t>
            </a:r>
            <a:r>
              <a:rPr sz="1800" spc="150" dirty="0"/>
              <a:t>random</a:t>
            </a:r>
            <a:r>
              <a:rPr sz="1800" spc="90" dirty="0"/>
              <a:t> </a:t>
            </a:r>
            <a:r>
              <a:rPr sz="1800" spc="105" dirty="0"/>
              <a:t>variables,</a:t>
            </a:r>
            <a:r>
              <a:rPr sz="1800" spc="90" dirty="0"/>
              <a:t> </a:t>
            </a:r>
            <a:r>
              <a:rPr sz="1800" dirty="0"/>
              <a:t>X</a:t>
            </a:r>
            <a:r>
              <a:rPr sz="1800" baseline="-20833" dirty="0"/>
              <a:t>1</a:t>
            </a:r>
            <a:r>
              <a:rPr sz="1800" dirty="0"/>
              <a:t>,</a:t>
            </a:r>
            <a:r>
              <a:rPr sz="1800" spc="55" dirty="0"/>
              <a:t> </a:t>
            </a:r>
            <a:r>
              <a:rPr sz="1800" dirty="0"/>
              <a:t>X</a:t>
            </a:r>
            <a:r>
              <a:rPr sz="1800" baseline="-20833" dirty="0"/>
              <a:t>2</a:t>
            </a:r>
            <a:r>
              <a:rPr sz="1800" dirty="0"/>
              <a:t>,</a:t>
            </a:r>
            <a:r>
              <a:rPr sz="1800" spc="65" dirty="0"/>
              <a:t> </a:t>
            </a:r>
            <a:r>
              <a:rPr sz="1800" dirty="0"/>
              <a:t>…,</a:t>
            </a:r>
            <a:r>
              <a:rPr sz="1800" spc="85" dirty="0"/>
              <a:t> </a:t>
            </a:r>
            <a:r>
              <a:rPr sz="1800" spc="-25" dirty="0"/>
              <a:t>X</a:t>
            </a:r>
            <a:r>
              <a:rPr sz="1800" spc="-37" baseline="-20833" dirty="0"/>
              <a:t>n</a:t>
            </a:r>
            <a:endParaRPr sz="1800" baseline="-20833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3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70" dirty="0"/>
              <a:t>We</a:t>
            </a:r>
            <a:r>
              <a:rPr sz="1800" spc="60" dirty="0"/>
              <a:t> </a:t>
            </a:r>
            <a:r>
              <a:rPr sz="1800" spc="160" dirty="0"/>
              <a:t>are</a:t>
            </a:r>
            <a:r>
              <a:rPr sz="1800" spc="55" dirty="0"/>
              <a:t> </a:t>
            </a:r>
            <a:r>
              <a:rPr sz="1800" spc="130" dirty="0"/>
              <a:t>interested</a:t>
            </a:r>
            <a:r>
              <a:rPr sz="1800" spc="75" dirty="0"/>
              <a:t> </a:t>
            </a:r>
            <a:r>
              <a:rPr sz="1800" spc="130" dirty="0"/>
              <a:t>in</a:t>
            </a:r>
            <a:r>
              <a:rPr sz="1800" spc="65" dirty="0"/>
              <a:t> </a:t>
            </a:r>
            <a:r>
              <a:rPr sz="1800" spc="160" dirty="0"/>
              <a:t>the</a:t>
            </a:r>
            <a:r>
              <a:rPr sz="1800" spc="65" dirty="0"/>
              <a:t> </a:t>
            </a:r>
            <a:r>
              <a:rPr sz="1800" spc="100" dirty="0"/>
              <a:t>probability</a:t>
            </a:r>
            <a:r>
              <a:rPr sz="1800" spc="70" dirty="0"/>
              <a:t> </a:t>
            </a:r>
            <a:r>
              <a:rPr sz="1800" dirty="0"/>
              <a:t>of</a:t>
            </a:r>
            <a:r>
              <a:rPr sz="1800" spc="70" dirty="0"/>
              <a:t> </a:t>
            </a:r>
            <a:r>
              <a:rPr sz="1800" spc="195" dirty="0"/>
              <a:t>a</a:t>
            </a:r>
            <a:r>
              <a:rPr sz="1800" spc="65" dirty="0"/>
              <a:t> </a:t>
            </a:r>
            <a:r>
              <a:rPr sz="1800" spc="80" dirty="0"/>
              <a:t>possible</a:t>
            </a:r>
            <a:r>
              <a:rPr sz="1800" spc="75" dirty="0"/>
              <a:t> </a:t>
            </a:r>
            <a:r>
              <a:rPr sz="1800" spc="85" dirty="0"/>
              <a:t>world,</a:t>
            </a:r>
            <a:r>
              <a:rPr sz="1800" spc="60" dirty="0"/>
              <a:t> </a:t>
            </a:r>
            <a:r>
              <a:rPr sz="1800" spc="125" dirty="0"/>
              <a:t>where</a:t>
            </a:r>
            <a:endParaRPr sz="1800"/>
          </a:p>
          <a:p>
            <a:pPr marL="652780" lvl="1" indent="-274320">
              <a:lnSpc>
                <a:spcPct val="100000"/>
              </a:lnSpc>
              <a:spcBef>
                <a:spcPts val="86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52780" algn="l"/>
              </a:tabLst>
            </a:pPr>
            <a:r>
              <a:rPr sz="1800" dirty="0">
                <a:latin typeface="Times New Roman"/>
                <a:cs typeface="Times New Roman"/>
              </a:rPr>
              <a:t>X</a:t>
            </a:r>
            <a:r>
              <a:rPr sz="1800" baseline="-20833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=low,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X</a:t>
            </a:r>
            <a:r>
              <a:rPr sz="1800" spc="120" baseline="-20833" dirty="0">
                <a:latin typeface="Times New Roman"/>
                <a:cs typeface="Times New Roman"/>
              </a:rPr>
              <a:t>2</a:t>
            </a:r>
            <a:r>
              <a:rPr sz="1800" spc="80" dirty="0">
                <a:latin typeface="Times New Roman"/>
                <a:cs typeface="Times New Roman"/>
              </a:rPr>
              <a:t>=red,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X</a:t>
            </a:r>
            <a:r>
              <a:rPr sz="1800" spc="82" baseline="-20833" dirty="0">
                <a:latin typeface="Times New Roman"/>
                <a:cs typeface="Times New Roman"/>
              </a:rPr>
              <a:t>n</a:t>
            </a:r>
            <a:r>
              <a:rPr sz="1800" spc="55" dirty="0">
                <a:latin typeface="Times New Roman"/>
                <a:cs typeface="Times New Roman"/>
              </a:rPr>
              <a:t>=circle</a:t>
            </a:r>
            <a:endParaRPr sz="18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35"/>
              </a:spcBef>
              <a:buClr>
                <a:srgbClr val="FD8537"/>
              </a:buClr>
              <a:buSzPct val="69444"/>
              <a:buFont typeface="Wingdings"/>
              <a:buChar char=""/>
              <a:tabLst>
                <a:tab pos="286385" algn="l"/>
              </a:tabLst>
            </a:pPr>
            <a:r>
              <a:rPr sz="1800" spc="50" dirty="0"/>
              <a:t>P(X</a:t>
            </a:r>
            <a:r>
              <a:rPr sz="1800" spc="75" baseline="-20833" dirty="0"/>
              <a:t>1</a:t>
            </a:r>
            <a:r>
              <a:rPr sz="1800" spc="50" dirty="0"/>
              <a:t>,</a:t>
            </a:r>
            <a:r>
              <a:rPr sz="1800" spc="55" dirty="0"/>
              <a:t> </a:t>
            </a:r>
            <a:r>
              <a:rPr sz="1800" dirty="0"/>
              <a:t>X</a:t>
            </a:r>
            <a:r>
              <a:rPr sz="1800" baseline="-20833" dirty="0"/>
              <a:t>2</a:t>
            </a:r>
            <a:r>
              <a:rPr sz="1800" dirty="0"/>
              <a:t>,</a:t>
            </a:r>
            <a:r>
              <a:rPr sz="1800" spc="45" dirty="0"/>
              <a:t> </a:t>
            </a:r>
            <a:r>
              <a:rPr sz="1800" dirty="0"/>
              <a:t>…,</a:t>
            </a:r>
            <a:r>
              <a:rPr sz="1800" spc="80" dirty="0"/>
              <a:t> </a:t>
            </a:r>
            <a:r>
              <a:rPr sz="1800" dirty="0"/>
              <a:t>X</a:t>
            </a:r>
            <a:r>
              <a:rPr sz="1800" baseline="-20833" dirty="0"/>
              <a:t>n</a:t>
            </a:r>
            <a:r>
              <a:rPr sz="1800" dirty="0"/>
              <a:t>)</a:t>
            </a:r>
            <a:r>
              <a:rPr sz="1800" spc="65" dirty="0"/>
              <a:t> </a:t>
            </a:r>
            <a:r>
              <a:rPr sz="1800" spc="105" dirty="0"/>
              <a:t>associates</a:t>
            </a:r>
            <a:r>
              <a:rPr sz="1800" spc="110" dirty="0"/>
              <a:t> </a:t>
            </a:r>
            <a:r>
              <a:rPr sz="1800" spc="195" dirty="0"/>
              <a:t>a</a:t>
            </a:r>
            <a:r>
              <a:rPr sz="1800" spc="80" dirty="0"/>
              <a:t> </a:t>
            </a:r>
            <a:r>
              <a:rPr sz="1800" spc="100" dirty="0"/>
              <a:t>probability</a:t>
            </a:r>
            <a:r>
              <a:rPr sz="1800" spc="75" dirty="0"/>
              <a:t> </a:t>
            </a:r>
            <a:r>
              <a:rPr sz="1800" spc="65" dirty="0"/>
              <a:t>for</a:t>
            </a:r>
            <a:r>
              <a:rPr sz="1800" spc="75" dirty="0"/>
              <a:t> </a:t>
            </a:r>
            <a:r>
              <a:rPr sz="1800" spc="110" dirty="0"/>
              <a:t>each</a:t>
            </a:r>
            <a:r>
              <a:rPr sz="1800" spc="75" dirty="0"/>
              <a:t> </a:t>
            </a:r>
            <a:r>
              <a:rPr sz="1800" spc="80" dirty="0"/>
              <a:t>possible</a:t>
            </a:r>
            <a:r>
              <a:rPr sz="1800" spc="95" dirty="0"/>
              <a:t> world </a:t>
            </a:r>
            <a:r>
              <a:rPr sz="1800" spc="-880" dirty="0">
                <a:latin typeface="Toppan Bunkyu Gothic Regular"/>
                <a:cs typeface="Toppan Bunkyu Gothic Regular"/>
              </a:rPr>
              <a:t>≡</a:t>
            </a:r>
            <a:endParaRPr sz="1800">
              <a:latin typeface="Toppan Bunkyu Gothic Regular"/>
              <a:cs typeface="Toppan Bunkyu Gothic Regular"/>
            </a:endParaRPr>
          </a:p>
          <a:p>
            <a:pPr marL="286385">
              <a:lnSpc>
                <a:spcPct val="100000"/>
              </a:lnSpc>
              <a:spcBef>
                <a:spcPts val="434"/>
              </a:spcBef>
            </a:pPr>
            <a:r>
              <a:rPr sz="1800" spc="160" dirty="0"/>
              <a:t>the</a:t>
            </a:r>
            <a:r>
              <a:rPr sz="1800" spc="65" dirty="0"/>
              <a:t> </a:t>
            </a:r>
            <a:r>
              <a:rPr sz="1800" b="1" spc="155" dirty="0">
                <a:latin typeface="Times New Roman"/>
                <a:cs typeface="Times New Roman"/>
              </a:rPr>
              <a:t>joint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165" dirty="0">
                <a:latin typeface="Times New Roman"/>
                <a:cs typeface="Times New Roman"/>
              </a:rPr>
              <a:t>distribution</a:t>
            </a:r>
            <a:endParaRPr sz="18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030"/>
              </a:spcBef>
              <a:buClr>
                <a:srgbClr val="FD8537"/>
              </a:buClr>
              <a:buSzPct val="69444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How</a:t>
            </a:r>
            <a:r>
              <a:rPr sz="1800" spc="2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many</a:t>
            </a:r>
            <a:r>
              <a:rPr sz="1800" spc="-2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entries</a:t>
            </a:r>
            <a:r>
              <a:rPr sz="1800" spc="-1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are there,</a:t>
            </a:r>
            <a:r>
              <a:rPr sz="1800" spc="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if</a:t>
            </a:r>
            <a:r>
              <a:rPr sz="1800" spc="-1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we assume the</a:t>
            </a:r>
            <a:r>
              <a:rPr sz="1800" spc="-1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variables</a:t>
            </a:r>
            <a:r>
              <a:rPr sz="1800" spc="-1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are </a:t>
            </a:r>
            <a:r>
              <a:rPr sz="1800" spc="-25" dirty="0">
                <a:solidFill>
                  <a:srgbClr val="FF0000"/>
                </a:solidFill>
                <a:latin typeface="Comic Sans MS"/>
                <a:cs typeface="Comic Sans MS"/>
              </a:rPr>
              <a:t>all</a:t>
            </a:r>
            <a:endParaRPr sz="1800">
              <a:latin typeface="Comic Sans MS"/>
              <a:cs typeface="Comic Sans MS"/>
            </a:endParaRPr>
          </a:p>
          <a:p>
            <a:pPr marL="286385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solidFill>
                  <a:srgbClr val="FF0000"/>
                </a:solidFill>
                <a:latin typeface="Comic Sans MS"/>
                <a:cs typeface="Comic Sans MS"/>
              </a:rPr>
              <a:t>binary?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69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2D case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68690-6925-257B-E01D-8C51F471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95" y="1874607"/>
            <a:ext cx="4724400" cy="884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19CBD8-3981-8157-979E-6DD15EC2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2667420"/>
            <a:ext cx="4838700" cy="82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9E7F6-1C42-3B8E-A188-7531EB66B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784" y="3604894"/>
            <a:ext cx="4724401" cy="678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EEF02A-A13E-E57A-45F9-8F97C721E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4609179"/>
            <a:ext cx="3467100" cy="11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256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0" dirty="0"/>
              <a:t>Toothache</a:t>
            </a:r>
            <a:r>
              <a:rPr cap="small" spc="245" dirty="0"/>
              <a:t> </a:t>
            </a:r>
            <a:r>
              <a:rPr cap="small" spc="9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40866" y="1905254"/>
          <a:ext cx="6096000" cy="185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18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Feeling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X-</a:t>
                      </a:r>
                      <a:r>
                        <a:rPr sz="1800" b="1" spc="16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Ray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1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P(F,X)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85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toothache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80" dirty="0">
                          <a:latin typeface="Times New Roman"/>
                          <a:cs typeface="Times New Roman"/>
                        </a:rPr>
                        <a:t>cavity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0.15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toothache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75" dirty="0">
                          <a:latin typeface="Toppan Bunkyu Gothic Regular"/>
                          <a:cs typeface="Toppan Bunkyu Gothic Regular"/>
                        </a:rPr>
                        <a:t>¬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cavity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0.10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100" dirty="0">
                          <a:latin typeface="Toppan Bunkyu Gothic Regular"/>
                          <a:cs typeface="Toppan Bunkyu Gothic Regular"/>
                        </a:rPr>
                        <a:t>¬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toothache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80" dirty="0">
                          <a:latin typeface="Times New Roman"/>
                          <a:cs typeface="Times New Roman"/>
                        </a:rPr>
                        <a:t>cavity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0.05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100" dirty="0">
                          <a:latin typeface="Toppan Bunkyu Gothic Regular"/>
                          <a:cs typeface="Toppan Bunkyu Gothic Regular"/>
                        </a:rPr>
                        <a:t>¬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toothache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75" dirty="0">
                          <a:latin typeface="Toppan Bunkyu Gothic Regular"/>
                          <a:cs typeface="Toppan Bunkyu Gothic Regular"/>
                        </a:rPr>
                        <a:t>¬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cavity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60" dirty="0">
                          <a:latin typeface="Times New Roman"/>
                          <a:cs typeface="Times New Roman"/>
                        </a:rPr>
                        <a:t>0.70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054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80" dirty="0"/>
              <a:t>Marginalization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7023100" cy="3918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distribution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over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i="1" spc="260" dirty="0">
                <a:latin typeface="Times New Roman"/>
                <a:cs typeface="Times New Roman"/>
              </a:rPr>
              <a:t>n</a:t>
            </a:r>
            <a:r>
              <a:rPr sz="2400" i="1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variables,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you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can calculate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distribution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over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any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subset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</a:t>
            </a:r>
            <a:r>
              <a:rPr sz="2400" spc="160" dirty="0">
                <a:latin typeface="Times New Roman"/>
                <a:cs typeface="Times New Roman"/>
              </a:rPr>
              <a:t>variables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by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summing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out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irrelevant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ones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For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example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20" dirty="0">
                <a:latin typeface="Times New Roman"/>
                <a:cs typeface="Times New Roman"/>
              </a:rPr>
              <a:t>Given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65" dirty="0">
                <a:latin typeface="Times New Roman"/>
                <a:cs typeface="Times New Roman"/>
              </a:rPr>
              <a:t>P(A, </a:t>
            </a:r>
            <a:r>
              <a:rPr sz="2100" spc="85" dirty="0">
                <a:latin typeface="Times New Roman"/>
                <a:cs typeface="Times New Roman"/>
              </a:rPr>
              <a:t>B,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Times New Roman"/>
                <a:cs typeface="Times New Roman"/>
              </a:rPr>
              <a:t>C,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30" dirty="0">
                <a:latin typeface="Times New Roman"/>
                <a:cs typeface="Times New Roman"/>
              </a:rPr>
              <a:t>D)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30" dirty="0">
                <a:latin typeface="Times New Roman"/>
                <a:cs typeface="Times New Roman"/>
              </a:rPr>
              <a:t>Calculate</a:t>
            </a:r>
            <a:endParaRPr sz="21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91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-20" dirty="0">
                <a:latin typeface="Times New Roman"/>
                <a:cs typeface="Times New Roman"/>
              </a:rPr>
              <a:t>P(A)</a:t>
            </a:r>
            <a:endParaRPr sz="18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86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spc="55" dirty="0">
                <a:latin typeface="Times New Roman"/>
                <a:cs typeface="Times New Roman"/>
              </a:rPr>
              <a:t>P(A,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C)</a:t>
            </a:r>
            <a:endParaRPr sz="1800" dirty="0">
              <a:latin typeface="Times New Roman"/>
              <a:cs typeface="Times New Roman"/>
            </a:endParaRPr>
          </a:p>
          <a:p>
            <a:pPr marL="926465" lvl="2" indent="-182245">
              <a:lnSpc>
                <a:spcPct val="100000"/>
              </a:lnSpc>
              <a:spcBef>
                <a:spcPts val="865"/>
              </a:spcBef>
              <a:buClr>
                <a:srgbClr val="DF752E"/>
              </a:buClr>
              <a:buSzPct val="58333"/>
              <a:buFont typeface="Wingdings"/>
              <a:buChar char=""/>
              <a:tabLst>
                <a:tab pos="926465" algn="l"/>
              </a:tabLst>
            </a:pPr>
            <a:r>
              <a:rPr sz="1800" dirty="0">
                <a:latin typeface="Times New Roman"/>
                <a:cs typeface="Times New Roman"/>
              </a:rPr>
              <a:t>…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(any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subset)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66179" y="4272788"/>
            <a:ext cx="22860" cy="61594"/>
          </a:xfrm>
          <a:custGeom>
            <a:avLst/>
            <a:gdLst/>
            <a:ahLst/>
            <a:cxnLst/>
            <a:rect l="l" t="t" r="r" b="b"/>
            <a:pathLst>
              <a:path w="22860" h="61595">
                <a:moveTo>
                  <a:pt x="17272" y="0"/>
                </a:moveTo>
                <a:lnTo>
                  <a:pt x="5461" y="0"/>
                </a:lnTo>
                <a:lnTo>
                  <a:pt x="635" y="4699"/>
                </a:lnTo>
                <a:lnTo>
                  <a:pt x="508" y="10541"/>
                </a:lnTo>
                <a:lnTo>
                  <a:pt x="254" y="19176"/>
                </a:lnTo>
                <a:lnTo>
                  <a:pt x="0" y="26924"/>
                </a:lnTo>
                <a:lnTo>
                  <a:pt x="0" y="56387"/>
                </a:lnTo>
                <a:lnTo>
                  <a:pt x="5080" y="61594"/>
                </a:lnTo>
                <a:lnTo>
                  <a:pt x="17780" y="61594"/>
                </a:lnTo>
                <a:lnTo>
                  <a:pt x="22860" y="56387"/>
                </a:lnTo>
                <a:lnTo>
                  <a:pt x="22860" y="26924"/>
                </a:lnTo>
                <a:lnTo>
                  <a:pt x="22733" y="26543"/>
                </a:lnTo>
                <a:lnTo>
                  <a:pt x="22479" y="19050"/>
                </a:lnTo>
                <a:lnTo>
                  <a:pt x="22098" y="4699"/>
                </a:lnTo>
                <a:lnTo>
                  <a:pt x="172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170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Bias-</a:t>
            </a:r>
            <a:r>
              <a:rPr cap="small" spc="100" dirty="0"/>
              <a:t>Variance</a:t>
            </a:r>
            <a:r>
              <a:rPr cap="small" spc="295" dirty="0"/>
              <a:t> </a:t>
            </a:r>
            <a:r>
              <a:rPr cap="small" spc="100" dirty="0"/>
              <a:t>Trade-</a:t>
            </a:r>
            <a:r>
              <a:rPr cap="small" spc="220" dirty="0"/>
              <a:t>off</a:t>
            </a:r>
            <a:r>
              <a:rPr cap="small" spc="290" dirty="0"/>
              <a:t> </a:t>
            </a:r>
            <a:r>
              <a:rPr cap="small" spc="105" dirty="0"/>
              <a:t>Derivation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0A61D8-6C6A-C751-08A0-2D41F672E877}"/>
                  </a:ext>
                </a:extLst>
              </p:cNvPr>
              <p:cNvSpPr txBox="1"/>
              <p:nvPr/>
            </p:nvSpPr>
            <p:spPr>
              <a:xfrm>
                <a:off x="593344" y="2684015"/>
                <a:ext cx="8042148" cy="2362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=</a:t>
                </a:r>
              </a:p>
              <a:p>
                <a:pPr algn="ctr"/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0A61D8-6C6A-C751-08A0-2D41F672E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44" y="2684015"/>
                <a:ext cx="8042148" cy="2362681"/>
              </a:xfrm>
              <a:prstGeom prst="rect">
                <a:avLst/>
              </a:prstGeom>
              <a:blipFill>
                <a:blip r:embed="rId2"/>
                <a:stretch>
                  <a:fillRect t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38456-8E75-DBB0-D988-5FECDA06444E}"/>
                  </a:ext>
                </a:extLst>
              </p:cNvPr>
              <p:cNvSpPr txBox="1"/>
              <p:nvPr/>
            </p:nvSpPr>
            <p:spPr>
              <a:xfrm>
                <a:off x="2076704" y="1596585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ar-AE" i="1" spc="145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i="1" spc="145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ar-AE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38456-8E75-DBB0-D988-5FECDA064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704" y="1596585"/>
                <a:ext cx="4572000" cy="848566"/>
              </a:xfrm>
              <a:prstGeom prst="rect">
                <a:avLst/>
              </a:prstGeom>
              <a:blipFill>
                <a:blip r:embed="rId3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042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Bias-</a:t>
            </a:r>
            <a:r>
              <a:rPr cap="small" spc="100" dirty="0"/>
              <a:t>Variance</a:t>
            </a:r>
            <a:r>
              <a:rPr cap="small" spc="295" dirty="0"/>
              <a:t> </a:t>
            </a:r>
            <a:r>
              <a:rPr cap="small" spc="100" dirty="0"/>
              <a:t>Trade-</a:t>
            </a:r>
            <a:r>
              <a:rPr cap="small" spc="220" dirty="0"/>
              <a:t>off</a:t>
            </a:r>
            <a:r>
              <a:rPr cap="small" spc="290" dirty="0"/>
              <a:t> </a:t>
            </a:r>
            <a:r>
              <a:rPr cap="small" spc="105" dirty="0"/>
              <a:t>Derivation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0A61D8-6C6A-C751-08A0-2D41F672E877}"/>
                  </a:ext>
                </a:extLst>
              </p:cNvPr>
              <p:cNvSpPr txBox="1"/>
              <p:nvPr/>
            </p:nvSpPr>
            <p:spPr>
              <a:xfrm>
                <a:off x="303530" y="2658615"/>
                <a:ext cx="8042148" cy="2362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=</a:t>
                </a:r>
              </a:p>
              <a:p>
                <a:pPr algn="ctr"/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0A61D8-6C6A-C751-08A0-2D41F672E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30" y="2658615"/>
                <a:ext cx="8042148" cy="2362681"/>
              </a:xfrm>
              <a:prstGeom prst="rect">
                <a:avLst/>
              </a:prstGeom>
              <a:blipFill>
                <a:blip r:embed="rId3"/>
                <a:stretch>
                  <a:fillRect l="-789" t="-535" r="-5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38456-8E75-DBB0-D988-5FECDA06444E}"/>
                  </a:ext>
                </a:extLst>
              </p:cNvPr>
              <p:cNvSpPr txBox="1"/>
              <p:nvPr/>
            </p:nvSpPr>
            <p:spPr>
              <a:xfrm>
                <a:off x="2076704" y="1596585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ar-AE" i="1" spc="145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i="1" spc="145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ar-AE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38456-8E75-DBB0-D988-5FECDA064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704" y="1596585"/>
                <a:ext cx="4572000" cy="848566"/>
              </a:xfrm>
              <a:prstGeom prst="rect">
                <a:avLst/>
              </a:prstGeom>
              <a:blipFill>
                <a:blip r:embed="rId4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8017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Bias-</a:t>
            </a:r>
            <a:r>
              <a:rPr cap="small" spc="100" dirty="0"/>
              <a:t>Variance</a:t>
            </a:r>
            <a:r>
              <a:rPr cap="small" spc="295" dirty="0"/>
              <a:t> </a:t>
            </a:r>
            <a:r>
              <a:rPr cap="small" spc="100" dirty="0"/>
              <a:t>Trade-</a:t>
            </a:r>
            <a:r>
              <a:rPr cap="small" spc="220" dirty="0"/>
              <a:t>off</a:t>
            </a:r>
            <a:r>
              <a:rPr cap="small" spc="290" dirty="0"/>
              <a:t> </a:t>
            </a:r>
            <a:r>
              <a:rPr cap="small" spc="105" dirty="0"/>
              <a:t>Derivation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10" name="object 1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0A61D8-6C6A-C751-08A0-2D41F672E877}"/>
                  </a:ext>
                </a:extLst>
              </p:cNvPr>
              <p:cNvSpPr txBox="1"/>
              <p:nvPr/>
            </p:nvSpPr>
            <p:spPr>
              <a:xfrm>
                <a:off x="593344" y="2684015"/>
                <a:ext cx="8042148" cy="2362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=</a:t>
                </a:r>
              </a:p>
              <a:p>
                <a:pPr algn="ctr"/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0A61D8-6C6A-C751-08A0-2D41F672E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44" y="2684015"/>
                <a:ext cx="8042148" cy="2362681"/>
              </a:xfrm>
              <a:prstGeom prst="rect">
                <a:avLst/>
              </a:prstGeom>
              <a:blipFill>
                <a:blip r:embed="rId2"/>
                <a:stretch>
                  <a:fillRect l="-1102" t="-535" r="-5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38456-8E75-DBB0-D988-5FECDA06444E}"/>
                  </a:ext>
                </a:extLst>
              </p:cNvPr>
              <p:cNvSpPr txBox="1"/>
              <p:nvPr/>
            </p:nvSpPr>
            <p:spPr>
              <a:xfrm>
                <a:off x="2076704" y="1596585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ar-AE" i="1" spc="145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i="1" spc="145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ar-AE" i="1" spc="145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38456-8E75-DBB0-D988-5FECDA064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704" y="1596585"/>
                <a:ext cx="4572000" cy="848566"/>
              </a:xfrm>
              <a:prstGeom prst="rect">
                <a:avLst/>
              </a:prstGeom>
              <a:blipFill>
                <a:blip r:embed="rId3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407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Bias</a:t>
            </a:r>
            <a:r>
              <a:rPr cap="small" spc="240" dirty="0"/>
              <a:t> </a:t>
            </a:r>
            <a:r>
              <a:rPr cap="small" spc="70" dirty="0"/>
              <a:t>vs</a:t>
            </a:r>
            <a:r>
              <a:rPr cap="small" spc="254" dirty="0"/>
              <a:t> </a:t>
            </a:r>
            <a:r>
              <a:rPr cap="small" spc="55" dirty="0"/>
              <a:t>Variance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D9CB2-981A-5B54-AB71-541886845D20}"/>
              </a:ext>
            </a:extLst>
          </p:cNvPr>
          <p:cNvSpPr txBox="1"/>
          <p:nvPr/>
        </p:nvSpPr>
        <p:spPr>
          <a:xfrm>
            <a:off x="3276600" y="6234541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verdana" panose="020B0604030504040204" pitchFamily="34" charset="0"/>
                <a:hlinkClick r:id="rId2"/>
              </a:rPr>
              <a:t>http://scott.fortmann-roe.com/docs/BiasVariance.html</a:t>
            </a:r>
            <a:endParaRPr lang="en-US" sz="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B136AB-92FE-C568-0E5C-DF83D0F0D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828800"/>
            <a:ext cx="6248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4BA5A-7728-4B84-9414-9088CC97B9AB}"/>
              </a:ext>
            </a:extLst>
          </p:cNvPr>
          <p:cNvCxnSpPr>
            <a:cxnSpLocks/>
          </p:cNvCxnSpPr>
          <p:nvPr/>
        </p:nvCxnSpPr>
        <p:spPr>
          <a:xfrm flipH="1">
            <a:off x="5791200" y="2441842"/>
            <a:ext cx="838200" cy="301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C58769-7241-8FEC-6197-7BD955A470C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0" y="4891475"/>
            <a:ext cx="1524000" cy="29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1AE4D4-04B0-D957-6032-51083DE15836}"/>
                  </a:ext>
                </a:extLst>
              </p:cNvPr>
              <p:cNvSpPr txBox="1"/>
              <p:nvPr/>
            </p:nvSpPr>
            <p:spPr>
              <a:xfrm>
                <a:off x="5562600" y="1882753"/>
                <a:ext cx="3810000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1AE4D4-04B0-D957-6032-51083DE1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82753"/>
                <a:ext cx="3810000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2BA705-6795-4C3E-D210-7E3EF2A04B27}"/>
                  </a:ext>
                </a:extLst>
              </p:cNvPr>
              <p:cNvSpPr txBox="1"/>
              <p:nvPr/>
            </p:nvSpPr>
            <p:spPr>
              <a:xfrm>
                <a:off x="5257800" y="5029200"/>
                <a:ext cx="4686300" cy="561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2BA705-6795-4C3E-D210-7E3EF2A04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029200"/>
                <a:ext cx="4686300" cy="561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2146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Bias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46179-14F1-7D85-7240-65C99E9B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208261"/>
            <a:ext cx="1757597" cy="460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CCC12-347A-850C-4FDA-1D8FABE0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12" y="3415496"/>
            <a:ext cx="7772400" cy="21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728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Bias. Matrix Notation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6E6B6-851C-0E25-2F77-CB50C862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98" y="2980658"/>
            <a:ext cx="1519177" cy="884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524D3-31E3-3D6C-9E19-6A109534C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201" y="1971791"/>
            <a:ext cx="1757597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1AE74-3A5B-AB96-9CAE-831AA28F7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029" y="2980658"/>
            <a:ext cx="1327150" cy="7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762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-316372"/>
            <a:ext cx="8229600" cy="1459374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Bias. Matrix Notation</a:t>
            </a:r>
            <a:endParaRPr cap="small" spc="1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524D3-31E3-3D6C-9E19-6A109534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1" y="1971791"/>
            <a:ext cx="1757597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04B62-94C9-CE82-6E77-5A6E8F8B3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153" y="4178906"/>
            <a:ext cx="2931691" cy="1050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E5233-4674-7229-2655-A5564153D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252" y="2601175"/>
            <a:ext cx="2499148" cy="1751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2E30F-346B-E331-7116-6F5E52D282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76"/>
          <a:stretch/>
        </p:blipFill>
        <p:spPr>
          <a:xfrm>
            <a:off x="5468353" y="2821475"/>
            <a:ext cx="1636560" cy="1435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A4EC81-D894-2634-565F-9A34E19F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798" y="3254374"/>
            <a:ext cx="273050" cy="349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8C511C-7F88-7D97-BC7B-52EC4BE59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389" y="2816717"/>
            <a:ext cx="240423" cy="1306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DF367C-FD46-2A22-1305-38C225BC085C}"/>
                  </a:ext>
                </a:extLst>
              </p:cNvPr>
              <p:cNvSpPr txBox="1"/>
              <p:nvPr/>
            </p:nvSpPr>
            <p:spPr>
              <a:xfrm>
                <a:off x="5413445" y="2812540"/>
                <a:ext cx="240423" cy="13663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DF367C-FD46-2A22-1305-38C225BC0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445" y="2812540"/>
                <a:ext cx="240423" cy="1366366"/>
              </a:xfrm>
              <a:prstGeom prst="rect">
                <a:avLst/>
              </a:prstGeom>
              <a:blipFill>
                <a:blip r:embed="rId8"/>
                <a:stretch>
                  <a:fillRect l="-21053" t="-12844" b="-18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15CBB17-AAC8-C420-29AA-231DCC1518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5057" y="3353354"/>
            <a:ext cx="286848" cy="23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2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2D case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68690-6925-257B-E01D-8C51F471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95" y="1874607"/>
            <a:ext cx="4724400" cy="884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19CBD8-3981-8157-979E-6DD15EC2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2667420"/>
            <a:ext cx="4838700" cy="82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9E7F6-1C42-3B8E-A188-7531EB66B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784" y="3604894"/>
            <a:ext cx="4724401" cy="678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EEF02A-A13E-E57A-45F9-8F97C721E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4609179"/>
            <a:ext cx="3467100" cy="1185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0FE851-C0D1-D44E-E24B-CD4CA72A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4842011"/>
            <a:ext cx="3396615" cy="7200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5AA8FE4-A9B9-019B-52F9-8B4A6EBB29E9}"/>
                  </a:ext>
                </a:extLst>
              </p14:cNvPr>
              <p14:cNvContentPartPr/>
              <p14:nvPr/>
            </p14:nvContentPartPr>
            <p14:xfrm>
              <a:off x="5061240" y="4959360"/>
              <a:ext cx="2203560" cy="730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5AA8FE4-A9B9-019B-52F9-8B4A6EBB29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1880" y="4950000"/>
                <a:ext cx="2222280" cy="7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036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2D case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68690-6925-257B-E01D-8C51F471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95" y="1874607"/>
            <a:ext cx="4724400" cy="884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19CBD8-3981-8157-979E-6DD15EC2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2667420"/>
            <a:ext cx="4838700" cy="82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9E7F6-1C42-3B8E-A188-7531EB66B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784" y="3604894"/>
            <a:ext cx="4724401" cy="678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EEF02A-A13E-E57A-45F9-8F97C721E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4609179"/>
            <a:ext cx="3467100" cy="1185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0FE851-C0D1-D44E-E24B-CD4CA72A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4842011"/>
            <a:ext cx="3396615" cy="720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A7840C-1D03-D964-A73B-C104699CF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300" y="5836359"/>
            <a:ext cx="1783715" cy="3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1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75" dirty="0"/>
              <a:t>Linear Regression. 2D case</a:t>
            </a:r>
            <a:endParaRPr cap="small"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E64EB7-4BD6-1C47-1B0D-9957FADC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18" y="1676400"/>
            <a:ext cx="1757597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1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13852</TotalTime>
  <Words>2084</Words>
  <Application>Microsoft Macintosh PowerPoint</Application>
  <PresentationFormat>On-screen Show (4:3)</PresentationFormat>
  <Paragraphs>400</Paragraphs>
  <Slides>68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2" baseType="lpstr">
      <vt:lpstr>Arial</vt:lpstr>
      <vt:lpstr>Calibri</vt:lpstr>
      <vt:lpstr>Cambria Math</vt:lpstr>
      <vt:lpstr>Century Schoolbook</vt:lpstr>
      <vt:lpstr>Comic Sans MS</vt:lpstr>
      <vt:lpstr>Courier New</vt:lpstr>
      <vt:lpstr>STIXGeneral</vt:lpstr>
      <vt:lpstr>Times New Roman</vt:lpstr>
      <vt:lpstr>Toppan Bunkyu Gothic Regular</vt:lpstr>
      <vt:lpstr>Verdana</vt:lpstr>
      <vt:lpstr>Verdana</vt:lpstr>
      <vt:lpstr>Wingdings</vt:lpstr>
      <vt:lpstr>Wingdings 2</vt:lpstr>
      <vt:lpstr>WPI</vt:lpstr>
      <vt:lpstr>CSP571 Data Preparation and Analysis </vt:lpstr>
      <vt:lpstr>Linear Regression</vt:lpstr>
      <vt:lpstr>Linear Regression. 2D case</vt:lpstr>
      <vt:lpstr>Linear Regression. 2D case</vt:lpstr>
      <vt:lpstr>Linear Regression. 2D case</vt:lpstr>
      <vt:lpstr>Linear Regression. 2D case</vt:lpstr>
      <vt:lpstr>Linear Regression. 2D case</vt:lpstr>
      <vt:lpstr>Linear Regression. 2D case</vt:lpstr>
      <vt:lpstr>Linear Regression. 2D case</vt:lpstr>
      <vt:lpstr>Linear Regression. 2D case</vt:lpstr>
      <vt:lpstr>Linear Regression. 2D case</vt:lpstr>
      <vt:lpstr>Linear Regression. 2D case</vt:lpstr>
      <vt:lpstr>Linear Regression. Learning a Model</vt:lpstr>
      <vt:lpstr>Linear Regression. Soap</vt:lpstr>
      <vt:lpstr>Linear Regression. Soap</vt:lpstr>
      <vt:lpstr>Linear Regression. Soap</vt:lpstr>
      <vt:lpstr>Linear Regression. Soap</vt:lpstr>
      <vt:lpstr>Linear Algebra Recap</vt:lpstr>
      <vt:lpstr>Linear Algebra Recap</vt:lpstr>
      <vt:lpstr>Linear Algebra Recap</vt:lpstr>
      <vt:lpstr>Linear Regression. Soap</vt:lpstr>
      <vt:lpstr>Linear Regression. Soap</vt:lpstr>
      <vt:lpstr>Linear Regression. Soap</vt:lpstr>
      <vt:lpstr>Linear Regression. Numerical Stability</vt:lpstr>
      <vt:lpstr>Linear Regression. Numerical Stability</vt:lpstr>
      <vt:lpstr>Regularization</vt:lpstr>
      <vt:lpstr>Regularization</vt:lpstr>
      <vt:lpstr>Regularization</vt:lpstr>
      <vt:lpstr>Regularization</vt:lpstr>
      <vt:lpstr>Regularization</vt:lpstr>
      <vt:lpstr>Ridge Regression for Credit dataset</vt:lpstr>
      <vt:lpstr>Lasso Regression for Credit dataset</vt:lpstr>
      <vt:lpstr>Python</vt:lpstr>
      <vt:lpstr>Metrics</vt:lpstr>
      <vt:lpstr>Metrics</vt:lpstr>
      <vt:lpstr>Error estimation. Practical considerations</vt:lpstr>
      <vt:lpstr>Splitting the dataset</vt:lpstr>
      <vt:lpstr>Train-Test Split</vt:lpstr>
      <vt:lpstr>Train-Validation-Test Split</vt:lpstr>
      <vt:lpstr>Cross-Validation</vt:lpstr>
      <vt:lpstr>Cross-Validation</vt:lpstr>
      <vt:lpstr>Imbalanced Dataset</vt:lpstr>
      <vt:lpstr>Grouped Cross-Validation</vt:lpstr>
      <vt:lpstr>Error and  Model Complexity</vt:lpstr>
      <vt:lpstr>Bias / Variance Tradeoff</vt:lpstr>
      <vt:lpstr>Bias / Variance Tradeoff</vt:lpstr>
      <vt:lpstr>Bias / Variance Tradeoff</vt:lpstr>
      <vt:lpstr>Bias / Variance Tradeoff</vt:lpstr>
      <vt:lpstr>Bias / Variance Tradeoff</vt:lpstr>
      <vt:lpstr>Bias / Variance Tradeoff</vt:lpstr>
      <vt:lpstr>Revisiting Probability Theory</vt:lpstr>
      <vt:lpstr>Motivation</vt:lpstr>
      <vt:lpstr>Some Questions</vt:lpstr>
      <vt:lpstr>Random Variables</vt:lpstr>
      <vt:lpstr>Probability Model</vt:lpstr>
      <vt:lpstr>Axioms of Probability</vt:lpstr>
      <vt:lpstr>P(¬a)</vt:lpstr>
      <vt:lpstr>Random Variables – Notation</vt:lpstr>
      <vt:lpstr>Joint Distribution</vt:lpstr>
      <vt:lpstr>Toothache example</vt:lpstr>
      <vt:lpstr>Marginalization</vt:lpstr>
      <vt:lpstr>Bias-Variance Trade-off Derivation</vt:lpstr>
      <vt:lpstr>Bias-Variance Trade-off Derivation</vt:lpstr>
      <vt:lpstr>Bias-Variance Trade-off Derivation</vt:lpstr>
      <vt:lpstr>Bias vs Variance</vt:lpstr>
      <vt:lpstr>Linear Regression. Bias</vt:lpstr>
      <vt:lpstr>Linear Regression. Bias. Matrix Notation</vt:lpstr>
      <vt:lpstr>Linear Regression. Bias. Matrix Notation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611</cp:revision>
  <dcterms:created xsi:type="dcterms:W3CDTF">2011-08-15T21:03:01Z</dcterms:created>
  <dcterms:modified xsi:type="dcterms:W3CDTF">2024-08-28T15:06:30Z</dcterms:modified>
</cp:coreProperties>
</file>